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Raleway" panose="020B0604020202020204" charset="0"/>
      <p:regular r:id="rId8"/>
      <p:bold r:id="rId9"/>
      <p:italic r:id="rId10"/>
      <p:boldItalic r:id="rId11"/>
    </p:embeddedFont>
    <p:embeddedFont>
      <p:font typeface="Lato" panose="020B0604020202020204" charset="0"/>
      <p:regular r:id="rId12"/>
      <p:bold r:id="rId13"/>
      <p:italic r:id="rId14"/>
      <p:boldItalic r:id="rId15"/>
    </p:embeddedFont>
    <p:embeddedFont>
      <p:font typeface="Trebuchet MS" panose="020B0603020202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81">
          <p15:clr>
            <a:srgbClr val="A4A3A4"/>
          </p15:clr>
        </p15:guide>
        <p15:guide id="8" pos="273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89XoK2HRNQKES/TUQu/iK73I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20" y="240"/>
      </p:cViewPr>
      <p:guideLst>
        <p:guide orient="horz" pos="3318"/>
        <p:guide orient="horz" pos="288"/>
        <p:guide orient="horz" pos="20160"/>
        <p:guide orient="horz"/>
        <p:guide pos="581"/>
        <p:guide pos="27069"/>
        <p:guide pos="281"/>
        <p:guide pos="2736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58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2e856c48d07_0_11"/>
          <p:cNvSpPr/>
          <p:nvPr/>
        </p:nvSpPr>
        <p:spPr>
          <a:xfrm>
            <a:off x="0" y="0"/>
            <a:ext cx="43891200" cy="31218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nvGrpSpPr>
          <p:cNvPr id="15" name="Google Shape;15;g2e856c48d07_0_11"/>
          <p:cNvGrpSpPr/>
          <p:nvPr/>
        </p:nvGrpSpPr>
        <p:grpSpPr>
          <a:xfrm>
            <a:off x="3985972" y="7624036"/>
            <a:ext cx="3579685" cy="293288"/>
            <a:chOff x="4580561" y="2589004"/>
            <a:chExt cx="1064464" cy="25200"/>
          </a:xfrm>
        </p:grpSpPr>
        <p:sp>
          <p:nvSpPr>
            <p:cNvPr id="16" name="Google Shape;16;g2e856c48d07_0_11"/>
            <p:cNvSpPr/>
            <p:nvPr/>
          </p:nvSpPr>
          <p:spPr>
            <a:xfrm rot="-5400000">
              <a:off x="5366325" y="2335504"/>
              <a:ext cx="25200" cy="532200"/>
            </a:xfrm>
            <a:prstGeom prst="rect">
              <a:avLst/>
            </a:prstGeom>
            <a:solidFill>
              <a:schemeClr val="accent3"/>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17" name="Google Shape;17;g2e856c48d07_0_11"/>
            <p:cNvSpPr/>
            <p:nvPr/>
          </p:nvSpPr>
          <p:spPr>
            <a:xfrm rot="-5400000">
              <a:off x="4836311" y="2333254"/>
              <a:ext cx="25200" cy="536700"/>
            </a:xfrm>
            <a:prstGeom prst="rect">
              <a:avLst/>
            </a:prstGeom>
            <a:solidFill>
              <a:schemeClr val="dk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18" name="Google Shape;18;g2e856c48d07_0_11"/>
          <p:cNvSpPr txBox="1">
            <a:spLocks noGrp="1"/>
          </p:cNvSpPr>
          <p:nvPr>
            <p:ph type="ctrTitle"/>
          </p:nvPr>
        </p:nvSpPr>
        <p:spPr>
          <a:xfrm>
            <a:off x="3501360" y="8463680"/>
            <a:ext cx="36903000" cy="10654200"/>
          </a:xfrm>
          <a:prstGeom prst="rect">
            <a:avLst/>
          </a:prstGeom>
        </p:spPr>
        <p:txBody>
          <a:bodyPr spcFirstLastPara="1" wrap="square" lIns="487600" tIns="487600" rIns="487600" bIns="487600" anchor="t" anchorCtr="0">
            <a:normAutofit/>
          </a:bodyPr>
          <a:lstStyle>
            <a:lvl1pPr lvl="0">
              <a:spcBef>
                <a:spcPts val="0"/>
              </a:spcBef>
              <a:spcAft>
                <a:spcPts val="0"/>
              </a:spcAft>
              <a:buSzPts val="22400"/>
              <a:buNone/>
              <a:defRPr sz="22400"/>
            </a:lvl1pPr>
            <a:lvl2pPr lvl="1">
              <a:spcBef>
                <a:spcPts val="0"/>
              </a:spcBef>
              <a:spcAft>
                <a:spcPts val="0"/>
              </a:spcAft>
              <a:buSzPts val="22400"/>
              <a:buNone/>
              <a:defRPr sz="22400"/>
            </a:lvl2pPr>
            <a:lvl3pPr lvl="2">
              <a:spcBef>
                <a:spcPts val="0"/>
              </a:spcBef>
              <a:spcAft>
                <a:spcPts val="0"/>
              </a:spcAft>
              <a:buSzPts val="22400"/>
              <a:buNone/>
              <a:defRPr sz="22400"/>
            </a:lvl3pPr>
            <a:lvl4pPr lvl="3">
              <a:spcBef>
                <a:spcPts val="0"/>
              </a:spcBef>
              <a:spcAft>
                <a:spcPts val="0"/>
              </a:spcAft>
              <a:buSzPts val="22400"/>
              <a:buNone/>
              <a:defRPr sz="22400"/>
            </a:lvl4pPr>
            <a:lvl5pPr lvl="4">
              <a:spcBef>
                <a:spcPts val="0"/>
              </a:spcBef>
              <a:spcAft>
                <a:spcPts val="0"/>
              </a:spcAft>
              <a:buSzPts val="22400"/>
              <a:buNone/>
              <a:defRPr sz="22400"/>
            </a:lvl5pPr>
            <a:lvl6pPr lvl="5">
              <a:spcBef>
                <a:spcPts val="0"/>
              </a:spcBef>
              <a:spcAft>
                <a:spcPts val="0"/>
              </a:spcAft>
              <a:buSzPts val="22400"/>
              <a:buNone/>
              <a:defRPr sz="22400"/>
            </a:lvl6pPr>
            <a:lvl7pPr lvl="6">
              <a:spcBef>
                <a:spcPts val="0"/>
              </a:spcBef>
              <a:spcAft>
                <a:spcPts val="0"/>
              </a:spcAft>
              <a:buSzPts val="22400"/>
              <a:buNone/>
              <a:defRPr sz="22400"/>
            </a:lvl7pPr>
            <a:lvl8pPr lvl="7">
              <a:spcBef>
                <a:spcPts val="0"/>
              </a:spcBef>
              <a:spcAft>
                <a:spcPts val="0"/>
              </a:spcAft>
              <a:buSzPts val="22400"/>
              <a:buNone/>
              <a:defRPr sz="22400"/>
            </a:lvl8pPr>
            <a:lvl9pPr lvl="8">
              <a:spcBef>
                <a:spcPts val="0"/>
              </a:spcBef>
              <a:spcAft>
                <a:spcPts val="0"/>
              </a:spcAft>
              <a:buSzPts val="22400"/>
              <a:buNone/>
              <a:defRPr sz="22400"/>
            </a:lvl9pPr>
          </a:lstStyle>
          <a:p>
            <a:endParaRPr/>
          </a:p>
        </p:txBody>
      </p:sp>
      <p:sp>
        <p:nvSpPr>
          <p:cNvPr id="19" name="Google Shape;19;g2e856c48d07_0_11"/>
          <p:cNvSpPr txBox="1">
            <a:spLocks noGrp="1"/>
          </p:cNvSpPr>
          <p:nvPr>
            <p:ph type="subTitle" idx="1"/>
          </p:nvPr>
        </p:nvSpPr>
        <p:spPr>
          <a:xfrm>
            <a:off x="3502212" y="20306560"/>
            <a:ext cx="36903000" cy="3463800"/>
          </a:xfrm>
          <a:prstGeom prst="rect">
            <a:avLst/>
          </a:prstGeom>
        </p:spPr>
        <p:txBody>
          <a:bodyPr spcFirstLastPara="1" wrap="square" lIns="487600" tIns="487600" rIns="487600" bIns="487600" anchor="t" anchorCtr="0">
            <a:normAutofit/>
          </a:bodyPr>
          <a:lstStyle>
            <a:lvl1pPr lvl="0">
              <a:lnSpc>
                <a:spcPct val="100000"/>
              </a:lnSpc>
              <a:spcBef>
                <a:spcPts val="0"/>
              </a:spcBef>
              <a:spcAft>
                <a:spcPts val="0"/>
              </a:spcAft>
              <a:buSzPts val="8500"/>
              <a:buNone/>
              <a:defRPr sz="8500"/>
            </a:lvl1pPr>
            <a:lvl2pPr lvl="1">
              <a:lnSpc>
                <a:spcPct val="100000"/>
              </a:lnSpc>
              <a:spcBef>
                <a:spcPts val="0"/>
              </a:spcBef>
              <a:spcAft>
                <a:spcPts val="0"/>
              </a:spcAft>
              <a:buSzPts val="8500"/>
              <a:buNone/>
              <a:defRPr sz="8500"/>
            </a:lvl2pPr>
            <a:lvl3pPr lvl="2">
              <a:lnSpc>
                <a:spcPct val="100000"/>
              </a:lnSpc>
              <a:spcBef>
                <a:spcPts val="0"/>
              </a:spcBef>
              <a:spcAft>
                <a:spcPts val="0"/>
              </a:spcAft>
              <a:buSzPts val="8500"/>
              <a:buNone/>
              <a:defRPr sz="8500"/>
            </a:lvl3pPr>
            <a:lvl4pPr lvl="3">
              <a:lnSpc>
                <a:spcPct val="100000"/>
              </a:lnSpc>
              <a:spcBef>
                <a:spcPts val="0"/>
              </a:spcBef>
              <a:spcAft>
                <a:spcPts val="0"/>
              </a:spcAft>
              <a:buSzPts val="8500"/>
              <a:buNone/>
              <a:defRPr sz="8500"/>
            </a:lvl4pPr>
            <a:lvl5pPr lvl="4">
              <a:lnSpc>
                <a:spcPct val="100000"/>
              </a:lnSpc>
              <a:spcBef>
                <a:spcPts val="0"/>
              </a:spcBef>
              <a:spcAft>
                <a:spcPts val="0"/>
              </a:spcAft>
              <a:buSzPts val="8500"/>
              <a:buNone/>
              <a:defRPr sz="8500"/>
            </a:lvl5pPr>
            <a:lvl6pPr lvl="5">
              <a:lnSpc>
                <a:spcPct val="100000"/>
              </a:lnSpc>
              <a:spcBef>
                <a:spcPts val="0"/>
              </a:spcBef>
              <a:spcAft>
                <a:spcPts val="0"/>
              </a:spcAft>
              <a:buSzPts val="8500"/>
              <a:buNone/>
              <a:defRPr sz="8500"/>
            </a:lvl6pPr>
            <a:lvl7pPr lvl="6">
              <a:lnSpc>
                <a:spcPct val="100000"/>
              </a:lnSpc>
              <a:spcBef>
                <a:spcPts val="0"/>
              </a:spcBef>
              <a:spcAft>
                <a:spcPts val="0"/>
              </a:spcAft>
              <a:buSzPts val="8500"/>
              <a:buNone/>
              <a:defRPr sz="8500"/>
            </a:lvl7pPr>
            <a:lvl8pPr lvl="7">
              <a:lnSpc>
                <a:spcPct val="100000"/>
              </a:lnSpc>
              <a:spcBef>
                <a:spcPts val="0"/>
              </a:spcBef>
              <a:spcAft>
                <a:spcPts val="0"/>
              </a:spcAft>
              <a:buSzPts val="8500"/>
              <a:buNone/>
              <a:defRPr sz="8500"/>
            </a:lvl8pPr>
            <a:lvl9pPr lvl="8">
              <a:lnSpc>
                <a:spcPct val="100000"/>
              </a:lnSpc>
              <a:spcBef>
                <a:spcPts val="0"/>
              </a:spcBef>
              <a:spcAft>
                <a:spcPts val="0"/>
              </a:spcAft>
              <a:buSzPts val="8500"/>
              <a:buNone/>
              <a:defRPr sz="8500"/>
            </a:lvl9pPr>
          </a:lstStyle>
          <a:p>
            <a:endParaRPr/>
          </a:p>
        </p:txBody>
      </p:sp>
      <p:sp>
        <p:nvSpPr>
          <p:cNvPr id="20" name="Google Shape;20;g2e856c48d07_0_11"/>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7"/>
        <p:cNvGrpSpPr/>
        <p:nvPr/>
      </p:nvGrpSpPr>
      <p:grpSpPr>
        <a:xfrm>
          <a:off x="0" y="0"/>
          <a:ext cx="0" cy="0"/>
          <a:chOff x="0" y="0"/>
          <a:chExt cx="0" cy="0"/>
        </a:xfrm>
      </p:grpSpPr>
      <p:grpSp>
        <p:nvGrpSpPr>
          <p:cNvPr id="78" name="Google Shape;78;g2e856c48d07_0_75"/>
          <p:cNvGrpSpPr/>
          <p:nvPr/>
        </p:nvGrpSpPr>
        <p:grpSpPr>
          <a:xfrm>
            <a:off x="3985972" y="26682432"/>
            <a:ext cx="3579685" cy="293288"/>
            <a:chOff x="4580561" y="2589004"/>
            <a:chExt cx="1064464" cy="25200"/>
          </a:xfrm>
        </p:grpSpPr>
        <p:sp>
          <p:nvSpPr>
            <p:cNvPr id="79" name="Google Shape;79;g2e856c48d07_0_75"/>
            <p:cNvSpPr/>
            <p:nvPr/>
          </p:nvSpPr>
          <p:spPr>
            <a:xfrm rot="-5400000">
              <a:off x="5366325" y="2335504"/>
              <a:ext cx="25200" cy="5322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80" name="Google Shape;80;g2e856c48d07_0_75"/>
            <p:cNvSpPr/>
            <p:nvPr/>
          </p:nvSpPr>
          <p:spPr>
            <a:xfrm rot="-5400000">
              <a:off x="4836311" y="2333254"/>
              <a:ext cx="25200" cy="5367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81" name="Google Shape;81;g2e856c48d07_0_75"/>
          <p:cNvSpPr txBox="1">
            <a:spLocks noGrp="1"/>
          </p:cNvSpPr>
          <p:nvPr>
            <p:ph type="title" hasCustomPrompt="1"/>
          </p:nvPr>
        </p:nvSpPr>
        <p:spPr>
          <a:xfrm>
            <a:off x="3501360" y="4697280"/>
            <a:ext cx="36904200" cy="7966200"/>
          </a:xfrm>
          <a:prstGeom prst="rect">
            <a:avLst/>
          </a:prstGeom>
        </p:spPr>
        <p:txBody>
          <a:bodyPr spcFirstLastPara="1" wrap="square" lIns="487600" tIns="487600" rIns="487600" bIns="487600" anchor="t" anchorCtr="0">
            <a:normAutofit/>
          </a:bodyPr>
          <a:lstStyle>
            <a:lvl1pPr lvl="0">
              <a:spcBef>
                <a:spcPts val="0"/>
              </a:spcBef>
              <a:spcAft>
                <a:spcPts val="0"/>
              </a:spcAft>
              <a:buClr>
                <a:schemeClr val="lt1"/>
              </a:buClr>
              <a:buSzPts val="42700"/>
              <a:buNone/>
              <a:defRPr sz="42700">
                <a:solidFill>
                  <a:schemeClr val="lt1"/>
                </a:solidFill>
              </a:defRPr>
            </a:lvl1pPr>
            <a:lvl2pPr lvl="1">
              <a:spcBef>
                <a:spcPts val="0"/>
              </a:spcBef>
              <a:spcAft>
                <a:spcPts val="0"/>
              </a:spcAft>
              <a:buClr>
                <a:schemeClr val="lt1"/>
              </a:buClr>
              <a:buSzPts val="42700"/>
              <a:buNone/>
              <a:defRPr sz="42700">
                <a:solidFill>
                  <a:schemeClr val="lt1"/>
                </a:solidFill>
              </a:defRPr>
            </a:lvl2pPr>
            <a:lvl3pPr lvl="2">
              <a:spcBef>
                <a:spcPts val="0"/>
              </a:spcBef>
              <a:spcAft>
                <a:spcPts val="0"/>
              </a:spcAft>
              <a:buClr>
                <a:schemeClr val="lt1"/>
              </a:buClr>
              <a:buSzPts val="42700"/>
              <a:buNone/>
              <a:defRPr sz="42700">
                <a:solidFill>
                  <a:schemeClr val="lt1"/>
                </a:solidFill>
              </a:defRPr>
            </a:lvl3pPr>
            <a:lvl4pPr lvl="3">
              <a:spcBef>
                <a:spcPts val="0"/>
              </a:spcBef>
              <a:spcAft>
                <a:spcPts val="0"/>
              </a:spcAft>
              <a:buClr>
                <a:schemeClr val="lt1"/>
              </a:buClr>
              <a:buSzPts val="42700"/>
              <a:buNone/>
              <a:defRPr sz="42700">
                <a:solidFill>
                  <a:schemeClr val="lt1"/>
                </a:solidFill>
              </a:defRPr>
            </a:lvl4pPr>
            <a:lvl5pPr lvl="4">
              <a:spcBef>
                <a:spcPts val="0"/>
              </a:spcBef>
              <a:spcAft>
                <a:spcPts val="0"/>
              </a:spcAft>
              <a:buClr>
                <a:schemeClr val="lt1"/>
              </a:buClr>
              <a:buSzPts val="42700"/>
              <a:buNone/>
              <a:defRPr sz="42700">
                <a:solidFill>
                  <a:schemeClr val="lt1"/>
                </a:solidFill>
              </a:defRPr>
            </a:lvl5pPr>
            <a:lvl6pPr lvl="5">
              <a:spcBef>
                <a:spcPts val="0"/>
              </a:spcBef>
              <a:spcAft>
                <a:spcPts val="0"/>
              </a:spcAft>
              <a:buClr>
                <a:schemeClr val="lt1"/>
              </a:buClr>
              <a:buSzPts val="42700"/>
              <a:buNone/>
              <a:defRPr sz="42700">
                <a:solidFill>
                  <a:schemeClr val="lt1"/>
                </a:solidFill>
              </a:defRPr>
            </a:lvl6pPr>
            <a:lvl7pPr lvl="6">
              <a:spcBef>
                <a:spcPts val="0"/>
              </a:spcBef>
              <a:spcAft>
                <a:spcPts val="0"/>
              </a:spcAft>
              <a:buClr>
                <a:schemeClr val="lt1"/>
              </a:buClr>
              <a:buSzPts val="42700"/>
              <a:buNone/>
              <a:defRPr sz="42700">
                <a:solidFill>
                  <a:schemeClr val="lt1"/>
                </a:solidFill>
              </a:defRPr>
            </a:lvl7pPr>
            <a:lvl8pPr lvl="7">
              <a:spcBef>
                <a:spcPts val="0"/>
              </a:spcBef>
              <a:spcAft>
                <a:spcPts val="0"/>
              </a:spcAft>
              <a:buClr>
                <a:schemeClr val="lt1"/>
              </a:buClr>
              <a:buSzPts val="42700"/>
              <a:buNone/>
              <a:defRPr sz="42700">
                <a:solidFill>
                  <a:schemeClr val="lt1"/>
                </a:solidFill>
              </a:defRPr>
            </a:lvl8pPr>
            <a:lvl9pPr lvl="8">
              <a:spcBef>
                <a:spcPts val="0"/>
              </a:spcBef>
              <a:spcAft>
                <a:spcPts val="0"/>
              </a:spcAft>
              <a:buClr>
                <a:schemeClr val="lt1"/>
              </a:buClr>
              <a:buSzPts val="42700"/>
              <a:buNone/>
              <a:defRPr sz="42700">
                <a:solidFill>
                  <a:schemeClr val="lt1"/>
                </a:solidFill>
              </a:defRPr>
            </a:lvl9pPr>
          </a:lstStyle>
          <a:p>
            <a:r>
              <a:t>xx%</a:t>
            </a:r>
          </a:p>
        </p:txBody>
      </p:sp>
      <p:sp>
        <p:nvSpPr>
          <p:cNvPr id="82" name="Google Shape;82;g2e856c48d07_0_75"/>
          <p:cNvSpPr txBox="1">
            <a:spLocks noGrp="1"/>
          </p:cNvSpPr>
          <p:nvPr>
            <p:ph type="body" idx="1"/>
          </p:nvPr>
        </p:nvSpPr>
        <p:spPr>
          <a:xfrm>
            <a:off x="3501360" y="14546483"/>
            <a:ext cx="36904200" cy="10114500"/>
          </a:xfrm>
          <a:prstGeom prst="rect">
            <a:avLst/>
          </a:prstGeom>
        </p:spPr>
        <p:txBody>
          <a:bodyPr spcFirstLastPara="1" wrap="square" lIns="487600" tIns="487600" rIns="487600" bIns="487600" anchor="t" anchorCtr="0">
            <a:normAutofit/>
          </a:bodyPr>
          <a:lstStyle>
            <a:lvl1pPr marL="457200" lvl="0" indent="-666750">
              <a:spcBef>
                <a:spcPts val="0"/>
              </a:spcBef>
              <a:spcAft>
                <a:spcPts val="0"/>
              </a:spcAft>
              <a:buClr>
                <a:schemeClr val="lt1"/>
              </a:buClr>
              <a:buSzPts val="6900"/>
              <a:buChar char="●"/>
              <a:defRPr>
                <a:solidFill>
                  <a:schemeClr val="lt1"/>
                </a:solidFill>
              </a:defRPr>
            </a:lvl1pPr>
            <a:lvl2pPr marL="914400" lvl="1" indent="-603250">
              <a:spcBef>
                <a:spcPts val="0"/>
              </a:spcBef>
              <a:spcAft>
                <a:spcPts val="0"/>
              </a:spcAft>
              <a:buClr>
                <a:schemeClr val="lt1"/>
              </a:buClr>
              <a:buSzPts val="5900"/>
              <a:buChar char="○"/>
              <a:defRPr>
                <a:solidFill>
                  <a:schemeClr val="lt1"/>
                </a:solidFill>
              </a:defRPr>
            </a:lvl2pPr>
            <a:lvl3pPr marL="1371600" lvl="2" indent="-603250">
              <a:spcBef>
                <a:spcPts val="0"/>
              </a:spcBef>
              <a:spcAft>
                <a:spcPts val="0"/>
              </a:spcAft>
              <a:buClr>
                <a:schemeClr val="lt1"/>
              </a:buClr>
              <a:buSzPts val="5900"/>
              <a:buChar char="■"/>
              <a:defRPr>
                <a:solidFill>
                  <a:schemeClr val="lt1"/>
                </a:solidFill>
              </a:defRPr>
            </a:lvl3pPr>
            <a:lvl4pPr marL="1828800" lvl="3" indent="-603250">
              <a:spcBef>
                <a:spcPts val="0"/>
              </a:spcBef>
              <a:spcAft>
                <a:spcPts val="0"/>
              </a:spcAft>
              <a:buClr>
                <a:schemeClr val="lt1"/>
              </a:buClr>
              <a:buSzPts val="5900"/>
              <a:buChar char="●"/>
              <a:defRPr>
                <a:solidFill>
                  <a:schemeClr val="lt1"/>
                </a:solidFill>
              </a:defRPr>
            </a:lvl4pPr>
            <a:lvl5pPr marL="2286000" lvl="4" indent="-603250">
              <a:spcBef>
                <a:spcPts val="0"/>
              </a:spcBef>
              <a:spcAft>
                <a:spcPts val="0"/>
              </a:spcAft>
              <a:buClr>
                <a:schemeClr val="lt1"/>
              </a:buClr>
              <a:buSzPts val="5900"/>
              <a:buChar char="○"/>
              <a:defRPr>
                <a:solidFill>
                  <a:schemeClr val="lt1"/>
                </a:solidFill>
              </a:defRPr>
            </a:lvl5pPr>
            <a:lvl6pPr marL="2743200" lvl="5" indent="-603250">
              <a:spcBef>
                <a:spcPts val="0"/>
              </a:spcBef>
              <a:spcAft>
                <a:spcPts val="0"/>
              </a:spcAft>
              <a:buClr>
                <a:schemeClr val="lt1"/>
              </a:buClr>
              <a:buSzPts val="5900"/>
              <a:buChar char="■"/>
              <a:defRPr>
                <a:solidFill>
                  <a:schemeClr val="lt1"/>
                </a:solidFill>
              </a:defRPr>
            </a:lvl6pPr>
            <a:lvl7pPr marL="3200400" lvl="6" indent="-603250">
              <a:spcBef>
                <a:spcPts val="0"/>
              </a:spcBef>
              <a:spcAft>
                <a:spcPts val="0"/>
              </a:spcAft>
              <a:buClr>
                <a:schemeClr val="lt1"/>
              </a:buClr>
              <a:buSzPts val="5900"/>
              <a:buChar char="●"/>
              <a:defRPr>
                <a:solidFill>
                  <a:schemeClr val="lt1"/>
                </a:solidFill>
              </a:defRPr>
            </a:lvl7pPr>
            <a:lvl8pPr marL="3657600" lvl="7" indent="-603250">
              <a:spcBef>
                <a:spcPts val="0"/>
              </a:spcBef>
              <a:spcAft>
                <a:spcPts val="0"/>
              </a:spcAft>
              <a:buClr>
                <a:schemeClr val="lt1"/>
              </a:buClr>
              <a:buSzPts val="5900"/>
              <a:buChar char="○"/>
              <a:defRPr>
                <a:solidFill>
                  <a:schemeClr val="lt1"/>
                </a:solidFill>
              </a:defRPr>
            </a:lvl8pPr>
            <a:lvl9pPr marL="4114800" lvl="8" indent="-603250">
              <a:spcBef>
                <a:spcPts val="0"/>
              </a:spcBef>
              <a:spcAft>
                <a:spcPts val="0"/>
              </a:spcAft>
              <a:buClr>
                <a:schemeClr val="lt1"/>
              </a:buClr>
              <a:buSzPts val="5900"/>
              <a:buChar char="■"/>
              <a:defRPr>
                <a:solidFill>
                  <a:schemeClr val="lt1"/>
                </a:solidFill>
              </a:defRPr>
            </a:lvl9pPr>
          </a:lstStyle>
          <a:p>
            <a:endParaRPr/>
          </a:p>
        </p:txBody>
      </p:sp>
      <p:sp>
        <p:nvSpPr>
          <p:cNvPr id="83" name="Google Shape;83;g2e856c48d07_0_75"/>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g2e856c48d07_0_82"/>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andard 4 columns">
  <p:cSld name="Standard 4 columns">
    <p:spTree>
      <p:nvGrpSpPr>
        <p:cNvPr id="1" name="Shape 86"/>
        <p:cNvGrpSpPr/>
        <p:nvPr/>
      </p:nvGrpSpPr>
      <p:grpSpPr>
        <a:xfrm>
          <a:off x="0" y="0"/>
          <a:ext cx="0" cy="0"/>
          <a:chOff x="0" y="0"/>
          <a:chExt cx="0" cy="0"/>
        </a:xfrm>
      </p:grpSpPr>
      <p:sp>
        <p:nvSpPr>
          <p:cNvPr id="87" name="Google Shape;87;g2e856c48d07_0_84"/>
          <p:cNvSpPr txBox="1">
            <a:spLocks noGrp="1"/>
          </p:cNvSpPr>
          <p:nvPr>
            <p:ph type="body" idx="1"/>
          </p:nvPr>
        </p:nvSpPr>
        <p:spPr>
          <a:xfrm>
            <a:off x="459674" y="6378481"/>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8" name="Google Shape;88;g2e856c48d07_0_84"/>
          <p:cNvSpPr txBox="1">
            <a:spLocks noGrp="1"/>
          </p:cNvSpPr>
          <p:nvPr>
            <p:ph type="body" idx="2"/>
          </p:nvPr>
        </p:nvSpPr>
        <p:spPr>
          <a:xfrm>
            <a:off x="477827"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89" name="Google Shape;89;g2e856c48d07_0_84"/>
          <p:cNvSpPr txBox="1">
            <a:spLocks noGrp="1"/>
          </p:cNvSpPr>
          <p:nvPr>
            <p:ph type="body" idx="3"/>
          </p:nvPr>
        </p:nvSpPr>
        <p:spPr>
          <a:xfrm>
            <a:off x="477825" y="14212513"/>
            <a:ext cx="100506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0" name="Google Shape;90;g2e856c48d07_0_84"/>
          <p:cNvSpPr txBox="1">
            <a:spLocks noGrp="1"/>
          </p:cNvSpPr>
          <p:nvPr>
            <p:ph type="body" idx="4"/>
          </p:nvPr>
        </p:nvSpPr>
        <p:spPr>
          <a:xfrm>
            <a:off x="11460161"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1" name="Google Shape;91;g2e856c48d07_0_84"/>
          <p:cNvSpPr txBox="1">
            <a:spLocks noGrp="1"/>
          </p:cNvSpPr>
          <p:nvPr>
            <p:ph type="body" idx="5"/>
          </p:nvPr>
        </p:nvSpPr>
        <p:spPr>
          <a:xfrm>
            <a:off x="11460162" y="5548749"/>
            <a:ext cx="100488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2" name="Google Shape;92;g2e856c48d07_0_84"/>
          <p:cNvSpPr txBox="1">
            <a:spLocks noGrp="1"/>
          </p:cNvSpPr>
          <p:nvPr>
            <p:ph type="body" idx="6"/>
          </p:nvPr>
        </p:nvSpPr>
        <p:spPr>
          <a:xfrm>
            <a:off x="22448845" y="6378481"/>
            <a:ext cx="100488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3" name="Google Shape;93;g2e856c48d07_0_84"/>
          <p:cNvSpPr txBox="1">
            <a:spLocks noGrp="1"/>
          </p:cNvSpPr>
          <p:nvPr>
            <p:ph type="body" idx="7"/>
          </p:nvPr>
        </p:nvSpPr>
        <p:spPr>
          <a:xfrm>
            <a:off x="22440906" y="5548749"/>
            <a:ext cx="100584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4" name="Google Shape;94;g2e856c48d07_0_84"/>
          <p:cNvSpPr txBox="1">
            <a:spLocks noGrp="1"/>
          </p:cNvSpPr>
          <p:nvPr>
            <p:ph type="body" idx="8"/>
          </p:nvPr>
        </p:nvSpPr>
        <p:spPr>
          <a:xfrm>
            <a:off x="33422043" y="5548749"/>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5" name="Google Shape;95;g2e856c48d07_0_84"/>
          <p:cNvSpPr txBox="1">
            <a:spLocks noGrp="1"/>
          </p:cNvSpPr>
          <p:nvPr>
            <p:ph type="body" idx="9"/>
          </p:nvPr>
        </p:nvSpPr>
        <p:spPr>
          <a:xfrm>
            <a:off x="33422043" y="6378481"/>
            <a:ext cx="100470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6" name="Google Shape;96;g2e856c48d07_0_84"/>
          <p:cNvSpPr txBox="1">
            <a:spLocks noGrp="1"/>
          </p:cNvSpPr>
          <p:nvPr>
            <p:ph type="body" idx="13"/>
          </p:nvPr>
        </p:nvSpPr>
        <p:spPr>
          <a:xfrm>
            <a:off x="33422043" y="14272738"/>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7" name="Google Shape;97;g2e856c48d07_0_84"/>
          <p:cNvSpPr txBox="1">
            <a:spLocks noGrp="1"/>
          </p:cNvSpPr>
          <p:nvPr>
            <p:ph type="body" idx="14"/>
          </p:nvPr>
        </p:nvSpPr>
        <p:spPr>
          <a:xfrm>
            <a:off x="33422043" y="15011402"/>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8" name="Google Shape;98;g2e856c48d07_0_84"/>
          <p:cNvSpPr txBox="1">
            <a:spLocks noGrp="1"/>
          </p:cNvSpPr>
          <p:nvPr>
            <p:ph type="body" idx="15"/>
          </p:nvPr>
        </p:nvSpPr>
        <p:spPr>
          <a:xfrm>
            <a:off x="33422043" y="25679401"/>
            <a:ext cx="10047000" cy="753900"/>
          </a:xfrm>
          <a:prstGeom prst="rect">
            <a:avLst/>
          </a:prstGeom>
          <a:noFill/>
          <a:ln>
            <a:noFill/>
          </a:ln>
        </p:spPr>
        <p:txBody>
          <a:bodyPr spcFirstLastPara="1" wrap="square" lIns="91425" tIns="91425" rIns="91425" bIns="91425" anchor="ctr" anchorCtr="0">
            <a:spAutoFit/>
          </a:bodyPr>
          <a:lstStyle>
            <a:lvl1pPr marL="457200" lvl="0" indent="-228600" algn="ctr" rtl="0">
              <a:spcBef>
                <a:spcPts val="740"/>
              </a:spcBef>
              <a:spcAft>
                <a:spcPts val="0"/>
              </a:spcAft>
              <a:buClr>
                <a:srgbClr val="205867"/>
              </a:buClr>
              <a:buSzPts val="3700"/>
              <a:buNone/>
              <a:defRPr sz="3700" b="1" u="sng">
                <a:solidFill>
                  <a:srgbClr val="205867"/>
                </a:solidFill>
              </a:defRPr>
            </a:lvl1pPr>
            <a:lvl2pPr marL="914400" lvl="1" indent="-342900" algn="l" rtl="0">
              <a:spcBef>
                <a:spcPts val="6400"/>
              </a:spcBef>
              <a:spcAft>
                <a:spcPts val="0"/>
              </a:spcAft>
              <a:buClr>
                <a:schemeClr val="dk1"/>
              </a:buClr>
              <a:buSzPts val="1800"/>
              <a:buChar char="○"/>
              <a:defRPr/>
            </a:lvl2pPr>
            <a:lvl3pPr marL="1371600" lvl="2" indent="-342900" algn="l" rtl="0">
              <a:spcBef>
                <a:spcPts val="6400"/>
              </a:spcBef>
              <a:spcAft>
                <a:spcPts val="0"/>
              </a:spcAft>
              <a:buClr>
                <a:schemeClr val="dk1"/>
              </a:buClr>
              <a:buSzPts val="1800"/>
              <a:buChar char="■"/>
              <a:defRPr/>
            </a:lvl3pPr>
            <a:lvl4pPr marL="1828800" lvl="3" indent="-342900" algn="l" rtl="0">
              <a:spcBef>
                <a:spcPts val="6400"/>
              </a:spcBef>
              <a:spcAft>
                <a:spcPts val="0"/>
              </a:spcAft>
              <a:buClr>
                <a:schemeClr val="dk1"/>
              </a:buClr>
              <a:buSzPts val="1800"/>
              <a:buChar char="●"/>
              <a:defRPr/>
            </a:lvl4pPr>
            <a:lvl5pPr marL="2286000" lvl="4" indent="-342900" algn="l" rtl="0">
              <a:spcBef>
                <a:spcPts val="6400"/>
              </a:spcBef>
              <a:spcAft>
                <a:spcPts val="0"/>
              </a:spcAft>
              <a:buClr>
                <a:schemeClr val="dk1"/>
              </a:buClr>
              <a:buSzPts val="1800"/>
              <a:buChar char="○"/>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99" name="Google Shape;99;g2e856c48d07_0_84"/>
          <p:cNvSpPr txBox="1">
            <a:spLocks noGrp="1"/>
          </p:cNvSpPr>
          <p:nvPr>
            <p:ph type="body" idx="16"/>
          </p:nvPr>
        </p:nvSpPr>
        <p:spPr>
          <a:xfrm>
            <a:off x="33422043" y="26433446"/>
            <a:ext cx="100521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0" name="Google Shape;100;g2e856c48d07_0_84"/>
          <p:cNvSpPr txBox="1">
            <a:spLocks noGrp="1"/>
          </p:cNvSpPr>
          <p:nvPr>
            <p:ph type="body" idx="17"/>
          </p:nvPr>
        </p:nvSpPr>
        <p:spPr>
          <a:xfrm>
            <a:off x="459674" y="14951552"/>
            <a:ext cx="10056900" cy="846300"/>
          </a:xfrm>
          <a:prstGeom prst="rect">
            <a:avLst/>
          </a:prstGeom>
          <a:noFill/>
          <a:ln>
            <a:noFill/>
          </a:ln>
        </p:spPr>
        <p:txBody>
          <a:bodyPr spcFirstLastPara="1" wrap="square" lIns="228575" tIns="228575" rIns="228575" bIns="228575" anchor="t" anchorCtr="0">
            <a:spAutoFit/>
          </a:bodyPr>
          <a:lstStyle>
            <a:lvl1pPr marL="457200" lvl="0" indent="-228600" algn="l" rtl="0">
              <a:spcBef>
                <a:spcPts val="480"/>
              </a:spcBef>
              <a:spcAft>
                <a:spcPts val="0"/>
              </a:spcAft>
              <a:buClr>
                <a:srgbClr val="205867"/>
              </a:buClr>
              <a:buSzPts val="2400"/>
              <a:buNone/>
              <a:defRPr sz="2400">
                <a:solidFill>
                  <a:srgbClr val="205867"/>
                </a:solidFill>
                <a:latin typeface="Times New Roman"/>
                <a:ea typeface="Times New Roman"/>
                <a:cs typeface="Times New Roman"/>
                <a:sym typeface="Times New Roman"/>
              </a:defRPr>
            </a:lvl1pPr>
            <a:lvl2pPr marL="914400" lvl="1" indent="-387350" algn="l" rtl="0">
              <a:spcBef>
                <a:spcPts val="6400"/>
              </a:spcBef>
              <a:spcAft>
                <a:spcPts val="0"/>
              </a:spcAft>
              <a:buClr>
                <a:schemeClr val="dk1"/>
              </a:buClr>
              <a:buSzPts val="2500"/>
              <a:buChar char="○"/>
              <a:defRPr sz="2500">
                <a:latin typeface="Trebuchet MS"/>
                <a:ea typeface="Trebuchet MS"/>
                <a:cs typeface="Trebuchet MS"/>
                <a:sym typeface="Trebuchet MS"/>
              </a:defRPr>
            </a:lvl2pPr>
            <a:lvl3pPr marL="1371600" lvl="2" indent="-387350" algn="l" rtl="0">
              <a:spcBef>
                <a:spcPts val="6400"/>
              </a:spcBef>
              <a:spcAft>
                <a:spcPts val="0"/>
              </a:spcAft>
              <a:buClr>
                <a:schemeClr val="dk1"/>
              </a:buClr>
              <a:buSzPts val="2500"/>
              <a:buChar char="■"/>
              <a:defRPr sz="2500">
                <a:latin typeface="Trebuchet MS"/>
                <a:ea typeface="Trebuchet MS"/>
                <a:cs typeface="Trebuchet MS"/>
                <a:sym typeface="Trebuchet MS"/>
              </a:defRPr>
            </a:lvl3pPr>
            <a:lvl4pPr marL="1828800" lvl="3" indent="-387350" algn="l" rtl="0">
              <a:spcBef>
                <a:spcPts val="6400"/>
              </a:spcBef>
              <a:spcAft>
                <a:spcPts val="0"/>
              </a:spcAft>
              <a:buClr>
                <a:schemeClr val="dk1"/>
              </a:buClr>
              <a:buSzPts val="2500"/>
              <a:buChar char="●"/>
              <a:defRPr sz="2500">
                <a:latin typeface="Trebuchet MS"/>
                <a:ea typeface="Trebuchet MS"/>
                <a:cs typeface="Trebuchet MS"/>
                <a:sym typeface="Trebuchet MS"/>
              </a:defRPr>
            </a:lvl4pPr>
            <a:lvl5pPr marL="2286000" lvl="4" indent="-387350" algn="l" rtl="0">
              <a:spcBef>
                <a:spcPts val="6400"/>
              </a:spcBef>
              <a:spcAft>
                <a:spcPts val="0"/>
              </a:spcAft>
              <a:buClr>
                <a:schemeClr val="dk1"/>
              </a:buClr>
              <a:buSzPts val="2500"/>
              <a:buChar char="○"/>
              <a:defRPr sz="2500">
                <a:latin typeface="Trebuchet MS"/>
                <a:ea typeface="Trebuchet MS"/>
                <a:cs typeface="Trebuchet MS"/>
                <a:sym typeface="Trebuchet MS"/>
              </a:defRPr>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1" name="Google Shape;101;g2e856c48d07_0_84"/>
          <p:cNvSpPr txBox="1">
            <a:spLocks noGrp="1"/>
          </p:cNvSpPr>
          <p:nvPr>
            <p:ph type="body" idx="18"/>
          </p:nvPr>
        </p:nvSpPr>
        <p:spPr>
          <a:xfrm>
            <a:off x="5932593" y="3383947"/>
            <a:ext cx="31998900" cy="1280100"/>
          </a:xfrm>
          <a:prstGeom prst="rect">
            <a:avLst/>
          </a:prstGeom>
          <a:noFill/>
          <a:ln>
            <a:noFill/>
          </a:ln>
        </p:spPr>
        <p:txBody>
          <a:bodyPr spcFirstLastPara="1" wrap="square" lIns="438900" tIns="219450" rIns="438900" bIns="219450" anchor="t" anchorCtr="0">
            <a:normAutofit/>
          </a:bodyPr>
          <a:lstStyle>
            <a:lvl1pPr marL="457200" lvl="0" indent="-228600" algn="ctr" rtl="0">
              <a:spcBef>
                <a:spcPts val="1080"/>
              </a:spcBef>
              <a:spcAft>
                <a:spcPts val="0"/>
              </a:spcAft>
              <a:buClr>
                <a:srgbClr val="205867"/>
              </a:buClr>
              <a:buSzPts val="5400"/>
              <a:buFont typeface="Calibri"/>
              <a:buNone/>
              <a:defRPr sz="54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2" name="Google Shape;102;g2e856c48d07_0_84"/>
          <p:cNvSpPr txBox="1">
            <a:spLocks noGrp="1"/>
          </p:cNvSpPr>
          <p:nvPr>
            <p:ph type="body" idx="19"/>
          </p:nvPr>
        </p:nvSpPr>
        <p:spPr>
          <a:xfrm>
            <a:off x="5932593" y="2103787"/>
            <a:ext cx="31998900" cy="12801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600"/>
              </a:spcBef>
              <a:spcAft>
                <a:spcPts val="0"/>
              </a:spcAft>
              <a:buClr>
                <a:srgbClr val="205867"/>
              </a:buClr>
              <a:buSzPts val="8000"/>
              <a:buFont typeface="Calibri"/>
              <a:buNone/>
              <a:defRPr sz="8000">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
        <p:nvSpPr>
          <p:cNvPr id="103" name="Google Shape;103;g2e856c48d07_0_84"/>
          <p:cNvSpPr txBox="1">
            <a:spLocks noGrp="1"/>
          </p:cNvSpPr>
          <p:nvPr>
            <p:ph type="body" idx="20"/>
          </p:nvPr>
        </p:nvSpPr>
        <p:spPr>
          <a:xfrm>
            <a:off x="5932593" y="465813"/>
            <a:ext cx="31998900" cy="1638000"/>
          </a:xfrm>
          <a:prstGeom prst="rect">
            <a:avLst/>
          </a:prstGeom>
          <a:noFill/>
          <a:ln>
            <a:noFill/>
          </a:ln>
        </p:spPr>
        <p:txBody>
          <a:bodyPr spcFirstLastPara="1" wrap="square" lIns="438900" tIns="219450" rIns="438900" bIns="219450" anchor="t" anchorCtr="1">
            <a:normAutofit/>
          </a:bodyPr>
          <a:lstStyle>
            <a:lvl1pPr marL="457200" lvl="0" indent="-228600" algn="ctr" rtl="0">
              <a:spcBef>
                <a:spcPts val="1920"/>
              </a:spcBef>
              <a:spcAft>
                <a:spcPts val="0"/>
              </a:spcAft>
              <a:buClr>
                <a:srgbClr val="205867"/>
              </a:buClr>
              <a:buSzPts val="9600"/>
              <a:buFont typeface="Calibri"/>
              <a:buNone/>
              <a:defRPr sz="9600" b="1">
                <a:solidFill>
                  <a:srgbClr val="205867"/>
                </a:solidFill>
                <a:latin typeface="Calibri"/>
                <a:ea typeface="Calibri"/>
                <a:cs typeface="Calibri"/>
                <a:sym typeface="Calibri"/>
              </a:defRPr>
            </a:lvl1pPr>
            <a:lvl2pPr marL="914400" lvl="1" indent="-228600" algn="l" rtl="0">
              <a:spcBef>
                <a:spcPts val="6400"/>
              </a:spcBef>
              <a:spcAft>
                <a:spcPts val="0"/>
              </a:spcAft>
              <a:buClr>
                <a:schemeClr val="dk1"/>
              </a:buClr>
              <a:buSzPts val="7200"/>
              <a:buFont typeface="Calibri"/>
              <a:buNone/>
              <a:defRPr sz="7200"/>
            </a:lvl2pPr>
            <a:lvl3pPr marL="1371600" lvl="2" indent="-228600" algn="l" rtl="0">
              <a:spcBef>
                <a:spcPts val="6400"/>
              </a:spcBef>
              <a:spcAft>
                <a:spcPts val="0"/>
              </a:spcAft>
              <a:buClr>
                <a:schemeClr val="dk1"/>
              </a:buClr>
              <a:buSzPts val="7200"/>
              <a:buFont typeface="Calibri"/>
              <a:buNone/>
              <a:defRPr sz="7200"/>
            </a:lvl3pPr>
            <a:lvl4pPr marL="1828800" lvl="3" indent="-228600" algn="l" rtl="0">
              <a:spcBef>
                <a:spcPts val="6400"/>
              </a:spcBef>
              <a:spcAft>
                <a:spcPts val="0"/>
              </a:spcAft>
              <a:buClr>
                <a:schemeClr val="dk1"/>
              </a:buClr>
              <a:buSzPts val="7200"/>
              <a:buFont typeface="Calibri"/>
              <a:buNone/>
              <a:defRPr sz="7200"/>
            </a:lvl4pPr>
            <a:lvl5pPr marL="2286000" lvl="4" indent="-228600" algn="l" rtl="0">
              <a:spcBef>
                <a:spcPts val="6400"/>
              </a:spcBef>
              <a:spcAft>
                <a:spcPts val="0"/>
              </a:spcAft>
              <a:buClr>
                <a:schemeClr val="dk1"/>
              </a:buClr>
              <a:buSzPts val="7200"/>
              <a:buFont typeface="Calibri"/>
              <a:buNone/>
              <a:defRPr sz="7200"/>
            </a:lvl5pPr>
            <a:lvl6pPr marL="2743200" lvl="5" indent="-342900" algn="l" rtl="0">
              <a:spcBef>
                <a:spcPts val="6400"/>
              </a:spcBef>
              <a:spcAft>
                <a:spcPts val="0"/>
              </a:spcAft>
              <a:buClr>
                <a:schemeClr val="dk1"/>
              </a:buClr>
              <a:buSzPts val="1800"/>
              <a:buChar char="■"/>
              <a:defRPr/>
            </a:lvl6pPr>
            <a:lvl7pPr marL="3200400" lvl="6" indent="-342900" algn="l" rtl="0">
              <a:spcBef>
                <a:spcPts val="6400"/>
              </a:spcBef>
              <a:spcAft>
                <a:spcPts val="0"/>
              </a:spcAft>
              <a:buClr>
                <a:schemeClr val="dk1"/>
              </a:buClr>
              <a:buSzPts val="1800"/>
              <a:buChar char="●"/>
              <a:defRPr/>
            </a:lvl7pPr>
            <a:lvl8pPr marL="3657600" lvl="7" indent="-342900" algn="l" rtl="0">
              <a:spcBef>
                <a:spcPts val="6400"/>
              </a:spcBef>
              <a:spcAft>
                <a:spcPts val="0"/>
              </a:spcAft>
              <a:buClr>
                <a:schemeClr val="dk1"/>
              </a:buClr>
              <a:buSzPts val="1800"/>
              <a:buChar char="○"/>
              <a:defRPr/>
            </a:lvl8pPr>
            <a:lvl9pPr marL="4114800" lvl="8" indent="-342900" algn="l" rtl="0">
              <a:spcBef>
                <a:spcPts val="6400"/>
              </a:spcBef>
              <a:spcAft>
                <a:spcPts val="640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g2e856c48d07_0_19"/>
          <p:cNvGrpSpPr/>
          <p:nvPr/>
        </p:nvGrpSpPr>
        <p:grpSpPr>
          <a:xfrm>
            <a:off x="3985972" y="7624036"/>
            <a:ext cx="3579685" cy="293288"/>
            <a:chOff x="4580561" y="2589004"/>
            <a:chExt cx="1064464" cy="25200"/>
          </a:xfrm>
        </p:grpSpPr>
        <p:sp>
          <p:nvSpPr>
            <p:cNvPr id="23" name="Google Shape;23;g2e856c48d07_0_19"/>
            <p:cNvSpPr/>
            <p:nvPr/>
          </p:nvSpPr>
          <p:spPr>
            <a:xfrm rot="-5400000">
              <a:off x="5366325" y="2335504"/>
              <a:ext cx="25200" cy="5322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24" name="Google Shape;24;g2e856c48d07_0_19"/>
            <p:cNvSpPr/>
            <p:nvPr/>
          </p:nvSpPr>
          <p:spPr>
            <a:xfrm rot="-5400000">
              <a:off x="4836311" y="2333254"/>
              <a:ext cx="25200" cy="5367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25" name="Google Shape;25;g2e856c48d07_0_19"/>
          <p:cNvSpPr txBox="1">
            <a:spLocks noGrp="1"/>
          </p:cNvSpPr>
          <p:nvPr>
            <p:ph type="title"/>
          </p:nvPr>
        </p:nvSpPr>
        <p:spPr>
          <a:xfrm>
            <a:off x="3501360" y="8463680"/>
            <a:ext cx="36904200" cy="9719100"/>
          </a:xfrm>
          <a:prstGeom prst="rect">
            <a:avLst/>
          </a:prstGeom>
        </p:spPr>
        <p:txBody>
          <a:bodyPr spcFirstLastPara="1" wrap="square" lIns="487600" tIns="487600" rIns="487600" bIns="487600" anchor="t" anchorCtr="0">
            <a:normAutofit/>
          </a:bodyPr>
          <a:lstStyle>
            <a:lvl1pPr lvl="0">
              <a:spcBef>
                <a:spcPts val="0"/>
              </a:spcBef>
              <a:spcAft>
                <a:spcPts val="0"/>
              </a:spcAft>
              <a:buClr>
                <a:schemeClr val="lt1"/>
              </a:buClr>
              <a:buSzPts val="19200"/>
              <a:buNone/>
              <a:defRPr sz="19200">
                <a:solidFill>
                  <a:schemeClr val="lt1"/>
                </a:solidFill>
              </a:defRPr>
            </a:lvl1pPr>
            <a:lvl2pPr lvl="1">
              <a:spcBef>
                <a:spcPts val="0"/>
              </a:spcBef>
              <a:spcAft>
                <a:spcPts val="0"/>
              </a:spcAft>
              <a:buClr>
                <a:schemeClr val="lt1"/>
              </a:buClr>
              <a:buSzPts val="19200"/>
              <a:buNone/>
              <a:defRPr sz="19200">
                <a:solidFill>
                  <a:schemeClr val="lt1"/>
                </a:solidFill>
              </a:defRPr>
            </a:lvl2pPr>
            <a:lvl3pPr lvl="2">
              <a:spcBef>
                <a:spcPts val="0"/>
              </a:spcBef>
              <a:spcAft>
                <a:spcPts val="0"/>
              </a:spcAft>
              <a:buClr>
                <a:schemeClr val="lt1"/>
              </a:buClr>
              <a:buSzPts val="19200"/>
              <a:buNone/>
              <a:defRPr sz="19200">
                <a:solidFill>
                  <a:schemeClr val="lt1"/>
                </a:solidFill>
              </a:defRPr>
            </a:lvl3pPr>
            <a:lvl4pPr lvl="3">
              <a:spcBef>
                <a:spcPts val="0"/>
              </a:spcBef>
              <a:spcAft>
                <a:spcPts val="0"/>
              </a:spcAft>
              <a:buClr>
                <a:schemeClr val="lt1"/>
              </a:buClr>
              <a:buSzPts val="19200"/>
              <a:buNone/>
              <a:defRPr sz="19200">
                <a:solidFill>
                  <a:schemeClr val="lt1"/>
                </a:solidFill>
              </a:defRPr>
            </a:lvl4pPr>
            <a:lvl5pPr lvl="4">
              <a:spcBef>
                <a:spcPts val="0"/>
              </a:spcBef>
              <a:spcAft>
                <a:spcPts val="0"/>
              </a:spcAft>
              <a:buClr>
                <a:schemeClr val="lt1"/>
              </a:buClr>
              <a:buSzPts val="19200"/>
              <a:buNone/>
              <a:defRPr sz="19200">
                <a:solidFill>
                  <a:schemeClr val="lt1"/>
                </a:solidFill>
              </a:defRPr>
            </a:lvl5pPr>
            <a:lvl6pPr lvl="5">
              <a:spcBef>
                <a:spcPts val="0"/>
              </a:spcBef>
              <a:spcAft>
                <a:spcPts val="0"/>
              </a:spcAft>
              <a:buClr>
                <a:schemeClr val="lt1"/>
              </a:buClr>
              <a:buSzPts val="19200"/>
              <a:buNone/>
              <a:defRPr sz="19200">
                <a:solidFill>
                  <a:schemeClr val="lt1"/>
                </a:solidFill>
              </a:defRPr>
            </a:lvl6pPr>
            <a:lvl7pPr lvl="6">
              <a:spcBef>
                <a:spcPts val="0"/>
              </a:spcBef>
              <a:spcAft>
                <a:spcPts val="0"/>
              </a:spcAft>
              <a:buClr>
                <a:schemeClr val="lt1"/>
              </a:buClr>
              <a:buSzPts val="19200"/>
              <a:buNone/>
              <a:defRPr sz="19200">
                <a:solidFill>
                  <a:schemeClr val="lt1"/>
                </a:solidFill>
              </a:defRPr>
            </a:lvl7pPr>
            <a:lvl8pPr lvl="7">
              <a:spcBef>
                <a:spcPts val="0"/>
              </a:spcBef>
              <a:spcAft>
                <a:spcPts val="0"/>
              </a:spcAft>
              <a:buClr>
                <a:schemeClr val="lt1"/>
              </a:buClr>
              <a:buSzPts val="19200"/>
              <a:buNone/>
              <a:defRPr sz="19200">
                <a:solidFill>
                  <a:schemeClr val="lt1"/>
                </a:solidFill>
              </a:defRPr>
            </a:lvl8pPr>
            <a:lvl9pPr lvl="8">
              <a:spcBef>
                <a:spcPts val="0"/>
              </a:spcBef>
              <a:spcAft>
                <a:spcPts val="0"/>
              </a:spcAft>
              <a:buClr>
                <a:schemeClr val="lt1"/>
              </a:buClr>
              <a:buSzPts val="19200"/>
              <a:buNone/>
              <a:defRPr sz="19200">
                <a:solidFill>
                  <a:schemeClr val="lt1"/>
                </a:solidFill>
              </a:defRPr>
            </a:lvl9pPr>
          </a:lstStyle>
          <a:p>
            <a:endParaRPr/>
          </a:p>
        </p:txBody>
      </p:sp>
      <p:sp>
        <p:nvSpPr>
          <p:cNvPr id="26" name="Google Shape;26;g2e856c48d07_0_19"/>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g2e856c48d07_0_25"/>
          <p:cNvSpPr/>
          <p:nvPr/>
        </p:nvSpPr>
        <p:spPr>
          <a:xfrm>
            <a:off x="0" y="0"/>
            <a:ext cx="43891200" cy="31218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nvGrpSpPr>
          <p:cNvPr id="29" name="Google Shape;29;g2e856c48d07_0_25"/>
          <p:cNvGrpSpPr/>
          <p:nvPr/>
        </p:nvGrpSpPr>
        <p:grpSpPr>
          <a:xfrm>
            <a:off x="3985972" y="7624036"/>
            <a:ext cx="3579685" cy="293288"/>
            <a:chOff x="4580561" y="2589004"/>
            <a:chExt cx="1064464" cy="25200"/>
          </a:xfrm>
        </p:grpSpPr>
        <p:sp>
          <p:nvSpPr>
            <p:cNvPr id="30" name="Google Shape;30;g2e856c48d07_0_25"/>
            <p:cNvSpPr/>
            <p:nvPr/>
          </p:nvSpPr>
          <p:spPr>
            <a:xfrm rot="-5400000">
              <a:off x="5366325" y="2335504"/>
              <a:ext cx="25200" cy="532200"/>
            </a:xfrm>
            <a:prstGeom prst="rect">
              <a:avLst/>
            </a:prstGeom>
            <a:solidFill>
              <a:schemeClr val="accent3"/>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1" name="Google Shape;31;g2e856c48d07_0_25"/>
            <p:cNvSpPr/>
            <p:nvPr/>
          </p:nvSpPr>
          <p:spPr>
            <a:xfrm rot="-5400000">
              <a:off x="4836311" y="2333254"/>
              <a:ext cx="25200" cy="536700"/>
            </a:xfrm>
            <a:prstGeom prst="rect">
              <a:avLst/>
            </a:prstGeom>
            <a:solidFill>
              <a:schemeClr val="dk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32" name="Google Shape;32;g2e856c48d07_0_25"/>
          <p:cNvSpPr txBox="1">
            <a:spLocks noGrp="1"/>
          </p:cNvSpPr>
          <p:nvPr>
            <p:ph type="title"/>
          </p:nvPr>
        </p:nvSpPr>
        <p:spPr>
          <a:xfrm>
            <a:off x="3501360" y="8439360"/>
            <a:ext cx="36905700" cy="3425400"/>
          </a:xfrm>
          <a:prstGeom prst="rect">
            <a:avLst/>
          </a:prstGeom>
        </p:spPr>
        <p:txBody>
          <a:bodyPr spcFirstLastPara="1" wrap="square" lIns="487600" tIns="487600" rIns="487600" bIns="487600" anchor="t" anchorCtr="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a:endParaRPr/>
          </a:p>
        </p:txBody>
      </p:sp>
      <p:sp>
        <p:nvSpPr>
          <p:cNvPr id="33" name="Google Shape;33;g2e856c48d07_0_25"/>
          <p:cNvSpPr txBox="1">
            <a:spLocks noGrp="1"/>
          </p:cNvSpPr>
          <p:nvPr>
            <p:ph type="body" idx="1"/>
          </p:nvPr>
        </p:nvSpPr>
        <p:spPr>
          <a:xfrm>
            <a:off x="3501360" y="13304800"/>
            <a:ext cx="36905700" cy="14471100"/>
          </a:xfrm>
          <a:prstGeom prst="rect">
            <a:avLst/>
          </a:prstGeom>
        </p:spPr>
        <p:txBody>
          <a:bodyPr spcFirstLastPara="1" wrap="square" lIns="487600" tIns="487600" rIns="487600" bIns="487600" anchor="t" anchorCtr="0">
            <a:normAutofit/>
          </a:bodyPr>
          <a:lstStyle>
            <a:lvl1pPr marL="457200" lvl="0" indent="-666750">
              <a:spcBef>
                <a:spcPts val="0"/>
              </a:spcBef>
              <a:spcAft>
                <a:spcPts val="0"/>
              </a:spcAft>
              <a:buSzPts val="6900"/>
              <a:buChar char="●"/>
              <a:defRPr/>
            </a:lvl1pPr>
            <a:lvl2pPr marL="914400" lvl="1" indent="-603250">
              <a:spcBef>
                <a:spcPts val="0"/>
              </a:spcBef>
              <a:spcAft>
                <a:spcPts val="0"/>
              </a:spcAft>
              <a:buSzPts val="5900"/>
              <a:buChar char="○"/>
              <a:defRPr/>
            </a:lvl2pPr>
            <a:lvl3pPr marL="1371600" lvl="2" indent="-603250">
              <a:spcBef>
                <a:spcPts val="0"/>
              </a:spcBef>
              <a:spcAft>
                <a:spcPts val="0"/>
              </a:spcAft>
              <a:buSzPts val="5900"/>
              <a:buChar char="■"/>
              <a:defRPr/>
            </a:lvl3pPr>
            <a:lvl4pPr marL="1828800" lvl="3" indent="-603250">
              <a:spcBef>
                <a:spcPts val="0"/>
              </a:spcBef>
              <a:spcAft>
                <a:spcPts val="0"/>
              </a:spcAft>
              <a:buSzPts val="5900"/>
              <a:buChar char="●"/>
              <a:defRPr/>
            </a:lvl4pPr>
            <a:lvl5pPr marL="2286000" lvl="4" indent="-603250">
              <a:spcBef>
                <a:spcPts val="0"/>
              </a:spcBef>
              <a:spcAft>
                <a:spcPts val="0"/>
              </a:spcAft>
              <a:buSzPts val="5900"/>
              <a:buChar char="○"/>
              <a:defRPr/>
            </a:lvl5pPr>
            <a:lvl6pPr marL="2743200" lvl="5" indent="-603250">
              <a:spcBef>
                <a:spcPts val="0"/>
              </a:spcBef>
              <a:spcAft>
                <a:spcPts val="0"/>
              </a:spcAft>
              <a:buSzPts val="5900"/>
              <a:buChar char="■"/>
              <a:defRPr/>
            </a:lvl6pPr>
            <a:lvl7pPr marL="3200400" lvl="6" indent="-603250">
              <a:spcBef>
                <a:spcPts val="0"/>
              </a:spcBef>
              <a:spcAft>
                <a:spcPts val="0"/>
              </a:spcAft>
              <a:buSzPts val="5900"/>
              <a:buChar char="●"/>
              <a:defRPr/>
            </a:lvl7pPr>
            <a:lvl8pPr marL="3657600" lvl="7" indent="-603250">
              <a:spcBef>
                <a:spcPts val="0"/>
              </a:spcBef>
              <a:spcAft>
                <a:spcPts val="0"/>
              </a:spcAft>
              <a:buSzPts val="5900"/>
              <a:buChar char="○"/>
              <a:defRPr/>
            </a:lvl8pPr>
            <a:lvl9pPr marL="4114800" lvl="8" indent="-603250">
              <a:spcBef>
                <a:spcPts val="0"/>
              </a:spcBef>
              <a:spcAft>
                <a:spcPts val="0"/>
              </a:spcAft>
              <a:buSzPts val="5900"/>
              <a:buChar char="■"/>
              <a:defRPr/>
            </a:lvl9pPr>
          </a:lstStyle>
          <a:p>
            <a:endParaRPr/>
          </a:p>
        </p:txBody>
      </p:sp>
      <p:sp>
        <p:nvSpPr>
          <p:cNvPr id="34" name="Google Shape;34;g2e856c48d07_0_25"/>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2e856c48d07_0_33"/>
          <p:cNvSpPr/>
          <p:nvPr/>
        </p:nvSpPr>
        <p:spPr>
          <a:xfrm>
            <a:off x="0" y="0"/>
            <a:ext cx="43891200" cy="31218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nvGrpSpPr>
          <p:cNvPr id="37" name="Google Shape;37;g2e856c48d07_0_33"/>
          <p:cNvGrpSpPr/>
          <p:nvPr/>
        </p:nvGrpSpPr>
        <p:grpSpPr>
          <a:xfrm>
            <a:off x="3985972" y="7624036"/>
            <a:ext cx="3579685" cy="293288"/>
            <a:chOff x="4580561" y="2589004"/>
            <a:chExt cx="1064464" cy="25200"/>
          </a:xfrm>
        </p:grpSpPr>
        <p:sp>
          <p:nvSpPr>
            <p:cNvPr id="38" name="Google Shape;38;g2e856c48d07_0_33"/>
            <p:cNvSpPr/>
            <p:nvPr/>
          </p:nvSpPr>
          <p:spPr>
            <a:xfrm rot="-5400000">
              <a:off x="5366325" y="2335504"/>
              <a:ext cx="25200" cy="532200"/>
            </a:xfrm>
            <a:prstGeom prst="rect">
              <a:avLst/>
            </a:prstGeom>
            <a:solidFill>
              <a:schemeClr val="accent3"/>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39" name="Google Shape;39;g2e856c48d07_0_33"/>
            <p:cNvSpPr/>
            <p:nvPr/>
          </p:nvSpPr>
          <p:spPr>
            <a:xfrm rot="-5400000">
              <a:off x="4836311" y="2333254"/>
              <a:ext cx="25200" cy="536700"/>
            </a:xfrm>
            <a:prstGeom prst="rect">
              <a:avLst/>
            </a:prstGeom>
            <a:solidFill>
              <a:schemeClr val="dk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40" name="Google Shape;40;g2e856c48d07_0_33"/>
          <p:cNvSpPr txBox="1">
            <a:spLocks noGrp="1"/>
          </p:cNvSpPr>
          <p:nvPr>
            <p:ph type="title"/>
          </p:nvPr>
        </p:nvSpPr>
        <p:spPr>
          <a:xfrm>
            <a:off x="3501360" y="8439360"/>
            <a:ext cx="36904200" cy="3425400"/>
          </a:xfrm>
          <a:prstGeom prst="rect">
            <a:avLst/>
          </a:prstGeom>
        </p:spPr>
        <p:txBody>
          <a:bodyPr spcFirstLastPara="1" wrap="square" lIns="487600" tIns="487600" rIns="487600" bIns="487600" anchor="t" anchorCtr="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a:endParaRPr/>
          </a:p>
        </p:txBody>
      </p:sp>
      <p:sp>
        <p:nvSpPr>
          <p:cNvPr id="41" name="Google Shape;41;g2e856c48d07_0_33"/>
          <p:cNvSpPr txBox="1">
            <a:spLocks noGrp="1"/>
          </p:cNvSpPr>
          <p:nvPr>
            <p:ph type="body" idx="1"/>
          </p:nvPr>
        </p:nvSpPr>
        <p:spPr>
          <a:xfrm>
            <a:off x="3500761" y="13304800"/>
            <a:ext cx="18116700" cy="14471100"/>
          </a:xfrm>
          <a:prstGeom prst="rect">
            <a:avLst/>
          </a:prstGeom>
        </p:spPr>
        <p:txBody>
          <a:bodyPr spcFirstLastPara="1" wrap="square" lIns="487600" tIns="487600" rIns="487600" bIns="487600" anchor="t" anchorCtr="0">
            <a:normAutofit/>
          </a:bodyPr>
          <a:lstStyle>
            <a:lvl1pPr marL="457200" lvl="0" indent="-666750">
              <a:spcBef>
                <a:spcPts val="0"/>
              </a:spcBef>
              <a:spcAft>
                <a:spcPts val="0"/>
              </a:spcAft>
              <a:buSzPts val="6900"/>
              <a:buChar char="●"/>
              <a:defRPr/>
            </a:lvl1pPr>
            <a:lvl2pPr marL="914400" lvl="1" indent="-603250">
              <a:spcBef>
                <a:spcPts val="0"/>
              </a:spcBef>
              <a:spcAft>
                <a:spcPts val="0"/>
              </a:spcAft>
              <a:buSzPts val="5900"/>
              <a:buChar char="○"/>
              <a:defRPr/>
            </a:lvl2pPr>
            <a:lvl3pPr marL="1371600" lvl="2" indent="-603250">
              <a:spcBef>
                <a:spcPts val="0"/>
              </a:spcBef>
              <a:spcAft>
                <a:spcPts val="0"/>
              </a:spcAft>
              <a:buSzPts val="5900"/>
              <a:buChar char="■"/>
              <a:defRPr/>
            </a:lvl3pPr>
            <a:lvl4pPr marL="1828800" lvl="3" indent="-603250">
              <a:spcBef>
                <a:spcPts val="0"/>
              </a:spcBef>
              <a:spcAft>
                <a:spcPts val="0"/>
              </a:spcAft>
              <a:buSzPts val="5900"/>
              <a:buChar char="●"/>
              <a:defRPr/>
            </a:lvl4pPr>
            <a:lvl5pPr marL="2286000" lvl="4" indent="-603250">
              <a:spcBef>
                <a:spcPts val="0"/>
              </a:spcBef>
              <a:spcAft>
                <a:spcPts val="0"/>
              </a:spcAft>
              <a:buSzPts val="5900"/>
              <a:buChar char="○"/>
              <a:defRPr/>
            </a:lvl5pPr>
            <a:lvl6pPr marL="2743200" lvl="5" indent="-603250">
              <a:spcBef>
                <a:spcPts val="0"/>
              </a:spcBef>
              <a:spcAft>
                <a:spcPts val="0"/>
              </a:spcAft>
              <a:buSzPts val="5900"/>
              <a:buChar char="■"/>
              <a:defRPr/>
            </a:lvl6pPr>
            <a:lvl7pPr marL="3200400" lvl="6" indent="-603250">
              <a:spcBef>
                <a:spcPts val="0"/>
              </a:spcBef>
              <a:spcAft>
                <a:spcPts val="0"/>
              </a:spcAft>
              <a:buSzPts val="5900"/>
              <a:buChar char="●"/>
              <a:defRPr/>
            </a:lvl7pPr>
            <a:lvl8pPr marL="3657600" lvl="7" indent="-603250">
              <a:spcBef>
                <a:spcPts val="0"/>
              </a:spcBef>
              <a:spcAft>
                <a:spcPts val="0"/>
              </a:spcAft>
              <a:buSzPts val="5900"/>
              <a:buChar char="○"/>
              <a:defRPr/>
            </a:lvl8pPr>
            <a:lvl9pPr marL="4114800" lvl="8" indent="-603250">
              <a:spcBef>
                <a:spcPts val="0"/>
              </a:spcBef>
              <a:spcAft>
                <a:spcPts val="0"/>
              </a:spcAft>
              <a:buSzPts val="5900"/>
              <a:buChar char="■"/>
              <a:defRPr/>
            </a:lvl9pPr>
          </a:lstStyle>
          <a:p>
            <a:endParaRPr/>
          </a:p>
        </p:txBody>
      </p:sp>
      <p:sp>
        <p:nvSpPr>
          <p:cNvPr id="42" name="Google Shape;42;g2e856c48d07_0_33"/>
          <p:cNvSpPr txBox="1">
            <a:spLocks noGrp="1"/>
          </p:cNvSpPr>
          <p:nvPr>
            <p:ph type="body" idx="2"/>
          </p:nvPr>
        </p:nvSpPr>
        <p:spPr>
          <a:xfrm>
            <a:off x="22289297" y="13304800"/>
            <a:ext cx="18116700" cy="14471100"/>
          </a:xfrm>
          <a:prstGeom prst="rect">
            <a:avLst/>
          </a:prstGeom>
        </p:spPr>
        <p:txBody>
          <a:bodyPr spcFirstLastPara="1" wrap="square" lIns="487600" tIns="487600" rIns="487600" bIns="487600" anchor="t" anchorCtr="0">
            <a:normAutofit/>
          </a:bodyPr>
          <a:lstStyle>
            <a:lvl1pPr marL="457200" lvl="0" indent="-666750">
              <a:spcBef>
                <a:spcPts val="0"/>
              </a:spcBef>
              <a:spcAft>
                <a:spcPts val="0"/>
              </a:spcAft>
              <a:buSzPts val="6900"/>
              <a:buChar char="●"/>
              <a:defRPr/>
            </a:lvl1pPr>
            <a:lvl2pPr marL="914400" lvl="1" indent="-603250">
              <a:spcBef>
                <a:spcPts val="0"/>
              </a:spcBef>
              <a:spcAft>
                <a:spcPts val="0"/>
              </a:spcAft>
              <a:buSzPts val="5900"/>
              <a:buChar char="○"/>
              <a:defRPr/>
            </a:lvl2pPr>
            <a:lvl3pPr marL="1371600" lvl="2" indent="-603250">
              <a:spcBef>
                <a:spcPts val="0"/>
              </a:spcBef>
              <a:spcAft>
                <a:spcPts val="0"/>
              </a:spcAft>
              <a:buSzPts val="5900"/>
              <a:buChar char="■"/>
              <a:defRPr/>
            </a:lvl3pPr>
            <a:lvl4pPr marL="1828800" lvl="3" indent="-603250">
              <a:spcBef>
                <a:spcPts val="0"/>
              </a:spcBef>
              <a:spcAft>
                <a:spcPts val="0"/>
              </a:spcAft>
              <a:buSzPts val="5900"/>
              <a:buChar char="●"/>
              <a:defRPr/>
            </a:lvl4pPr>
            <a:lvl5pPr marL="2286000" lvl="4" indent="-603250">
              <a:spcBef>
                <a:spcPts val="0"/>
              </a:spcBef>
              <a:spcAft>
                <a:spcPts val="0"/>
              </a:spcAft>
              <a:buSzPts val="5900"/>
              <a:buChar char="○"/>
              <a:defRPr/>
            </a:lvl5pPr>
            <a:lvl6pPr marL="2743200" lvl="5" indent="-603250">
              <a:spcBef>
                <a:spcPts val="0"/>
              </a:spcBef>
              <a:spcAft>
                <a:spcPts val="0"/>
              </a:spcAft>
              <a:buSzPts val="5900"/>
              <a:buChar char="■"/>
              <a:defRPr/>
            </a:lvl6pPr>
            <a:lvl7pPr marL="3200400" lvl="6" indent="-603250">
              <a:spcBef>
                <a:spcPts val="0"/>
              </a:spcBef>
              <a:spcAft>
                <a:spcPts val="0"/>
              </a:spcAft>
              <a:buSzPts val="5900"/>
              <a:buChar char="●"/>
              <a:defRPr/>
            </a:lvl7pPr>
            <a:lvl8pPr marL="3657600" lvl="7" indent="-603250">
              <a:spcBef>
                <a:spcPts val="0"/>
              </a:spcBef>
              <a:spcAft>
                <a:spcPts val="0"/>
              </a:spcAft>
              <a:buSzPts val="5900"/>
              <a:buChar char="○"/>
              <a:defRPr/>
            </a:lvl8pPr>
            <a:lvl9pPr marL="4114800" lvl="8" indent="-603250">
              <a:spcBef>
                <a:spcPts val="0"/>
              </a:spcBef>
              <a:spcAft>
                <a:spcPts val="0"/>
              </a:spcAft>
              <a:buSzPts val="5900"/>
              <a:buChar char="■"/>
              <a:defRPr/>
            </a:lvl9pPr>
          </a:lstStyle>
          <a:p>
            <a:endParaRPr/>
          </a:p>
        </p:txBody>
      </p:sp>
      <p:sp>
        <p:nvSpPr>
          <p:cNvPr id="43" name="Google Shape;43;g2e856c48d07_0_33"/>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g2e856c48d07_0_42"/>
          <p:cNvSpPr/>
          <p:nvPr/>
        </p:nvSpPr>
        <p:spPr>
          <a:xfrm>
            <a:off x="0" y="0"/>
            <a:ext cx="43891200" cy="31218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nvGrpSpPr>
          <p:cNvPr id="46" name="Google Shape;46;g2e856c48d07_0_42"/>
          <p:cNvGrpSpPr/>
          <p:nvPr/>
        </p:nvGrpSpPr>
        <p:grpSpPr>
          <a:xfrm>
            <a:off x="3985972" y="7624036"/>
            <a:ext cx="3579685" cy="293288"/>
            <a:chOff x="4580561" y="2589004"/>
            <a:chExt cx="1064464" cy="25200"/>
          </a:xfrm>
        </p:grpSpPr>
        <p:sp>
          <p:nvSpPr>
            <p:cNvPr id="47" name="Google Shape;47;g2e856c48d07_0_42"/>
            <p:cNvSpPr/>
            <p:nvPr/>
          </p:nvSpPr>
          <p:spPr>
            <a:xfrm rot="-5400000">
              <a:off x="5366325" y="2335504"/>
              <a:ext cx="25200" cy="532200"/>
            </a:xfrm>
            <a:prstGeom prst="rect">
              <a:avLst/>
            </a:prstGeom>
            <a:solidFill>
              <a:schemeClr val="accent3"/>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48" name="Google Shape;48;g2e856c48d07_0_42"/>
            <p:cNvSpPr/>
            <p:nvPr/>
          </p:nvSpPr>
          <p:spPr>
            <a:xfrm rot="-5400000">
              <a:off x="4836311" y="2333254"/>
              <a:ext cx="25200" cy="536700"/>
            </a:xfrm>
            <a:prstGeom prst="rect">
              <a:avLst/>
            </a:prstGeom>
            <a:solidFill>
              <a:schemeClr val="dk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49" name="Google Shape;49;g2e856c48d07_0_42"/>
          <p:cNvSpPr txBox="1">
            <a:spLocks noGrp="1"/>
          </p:cNvSpPr>
          <p:nvPr>
            <p:ph type="title"/>
          </p:nvPr>
        </p:nvSpPr>
        <p:spPr>
          <a:xfrm>
            <a:off x="3501360" y="8439360"/>
            <a:ext cx="36904200" cy="3425400"/>
          </a:xfrm>
          <a:prstGeom prst="rect">
            <a:avLst/>
          </a:prstGeom>
        </p:spPr>
        <p:txBody>
          <a:bodyPr spcFirstLastPara="1" wrap="square" lIns="487600" tIns="487600" rIns="487600" bIns="487600" anchor="t" anchorCtr="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a:endParaRPr/>
          </a:p>
        </p:txBody>
      </p:sp>
      <p:sp>
        <p:nvSpPr>
          <p:cNvPr id="50" name="Google Shape;50;g2e856c48d07_0_42"/>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g2e856c48d07_0_49"/>
          <p:cNvSpPr/>
          <p:nvPr/>
        </p:nvSpPr>
        <p:spPr>
          <a:xfrm>
            <a:off x="0" y="0"/>
            <a:ext cx="43891200" cy="31218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nvGrpSpPr>
          <p:cNvPr id="53" name="Google Shape;53;g2e856c48d07_0_49"/>
          <p:cNvGrpSpPr/>
          <p:nvPr/>
        </p:nvGrpSpPr>
        <p:grpSpPr>
          <a:xfrm>
            <a:off x="3985972" y="7624036"/>
            <a:ext cx="3579685" cy="293288"/>
            <a:chOff x="4580561" y="2589004"/>
            <a:chExt cx="1064464" cy="25200"/>
          </a:xfrm>
        </p:grpSpPr>
        <p:sp>
          <p:nvSpPr>
            <p:cNvPr id="54" name="Google Shape;54;g2e856c48d07_0_49"/>
            <p:cNvSpPr/>
            <p:nvPr/>
          </p:nvSpPr>
          <p:spPr>
            <a:xfrm rot="-5400000">
              <a:off x="5366325" y="2335504"/>
              <a:ext cx="25200" cy="532200"/>
            </a:xfrm>
            <a:prstGeom prst="rect">
              <a:avLst/>
            </a:prstGeom>
            <a:solidFill>
              <a:schemeClr val="accent3"/>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55" name="Google Shape;55;g2e856c48d07_0_49"/>
            <p:cNvSpPr/>
            <p:nvPr/>
          </p:nvSpPr>
          <p:spPr>
            <a:xfrm rot="-5400000">
              <a:off x="4836311" y="2333254"/>
              <a:ext cx="25200" cy="536700"/>
            </a:xfrm>
            <a:prstGeom prst="rect">
              <a:avLst/>
            </a:prstGeom>
            <a:solidFill>
              <a:schemeClr val="dk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56" name="Google Shape;56;g2e856c48d07_0_49"/>
          <p:cNvSpPr txBox="1">
            <a:spLocks noGrp="1"/>
          </p:cNvSpPr>
          <p:nvPr>
            <p:ph type="title"/>
          </p:nvPr>
        </p:nvSpPr>
        <p:spPr>
          <a:xfrm>
            <a:off x="3504000" y="8439360"/>
            <a:ext cx="15844200" cy="8841600"/>
          </a:xfrm>
          <a:prstGeom prst="rect">
            <a:avLst/>
          </a:prstGeom>
        </p:spPr>
        <p:txBody>
          <a:bodyPr spcFirstLastPara="1" wrap="square" lIns="487600" tIns="487600" rIns="487600" bIns="487600" anchor="t" anchorCtr="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a:endParaRPr/>
          </a:p>
        </p:txBody>
      </p:sp>
      <p:sp>
        <p:nvSpPr>
          <p:cNvPr id="57" name="Google Shape;57;g2e856c48d07_0_49"/>
          <p:cNvSpPr txBox="1">
            <a:spLocks noGrp="1"/>
          </p:cNvSpPr>
          <p:nvPr>
            <p:ph type="body" idx="1"/>
          </p:nvPr>
        </p:nvSpPr>
        <p:spPr>
          <a:xfrm>
            <a:off x="3461880" y="17803040"/>
            <a:ext cx="15844200" cy="10224000"/>
          </a:xfrm>
          <a:prstGeom prst="rect">
            <a:avLst/>
          </a:prstGeom>
        </p:spPr>
        <p:txBody>
          <a:bodyPr spcFirstLastPara="1" wrap="square" lIns="487600" tIns="487600" rIns="487600" bIns="487600" anchor="t" anchorCtr="0">
            <a:normAutofit/>
          </a:bodyPr>
          <a:lstStyle>
            <a:lvl1pPr marL="457200" lvl="0" indent="-666750">
              <a:spcBef>
                <a:spcPts val="0"/>
              </a:spcBef>
              <a:spcAft>
                <a:spcPts val="0"/>
              </a:spcAft>
              <a:buSzPts val="6900"/>
              <a:buChar char="●"/>
              <a:defRPr/>
            </a:lvl1pPr>
            <a:lvl2pPr marL="914400" lvl="1" indent="-603250">
              <a:spcBef>
                <a:spcPts val="0"/>
              </a:spcBef>
              <a:spcAft>
                <a:spcPts val="0"/>
              </a:spcAft>
              <a:buSzPts val="5900"/>
              <a:buChar char="○"/>
              <a:defRPr/>
            </a:lvl2pPr>
            <a:lvl3pPr marL="1371600" lvl="2" indent="-603250">
              <a:spcBef>
                <a:spcPts val="0"/>
              </a:spcBef>
              <a:spcAft>
                <a:spcPts val="0"/>
              </a:spcAft>
              <a:buSzPts val="5900"/>
              <a:buChar char="■"/>
              <a:defRPr/>
            </a:lvl3pPr>
            <a:lvl4pPr marL="1828800" lvl="3" indent="-603250">
              <a:spcBef>
                <a:spcPts val="0"/>
              </a:spcBef>
              <a:spcAft>
                <a:spcPts val="0"/>
              </a:spcAft>
              <a:buSzPts val="5900"/>
              <a:buChar char="●"/>
              <a:defRPr/>
            </a:lvl4pPr>
            <a:lvl5pPr marL="2286000" lvl="4" indent="-603250">
              <a:spcBef>
                <a:spcPts val="0"/>
              </a:spcBef>
              <a:spcAft>
                <a:spcPts val="0"/>
              </a:spcAft>
              <a:buSzPts val="5900"/>
              <a:buChar char="○"/>
              <a:defRPr/>
            </a:lvl5pPr>
            <a:lvl6pPr marL="2743200" lvl="5" indent="-603250">
              <a:spcBef>
                <a:spcPts val="0"/>
              </a:spcBef>
              <a:spcAft>
                <a:spcPts val="0"/>
              </a:spcAft>
              <a:buSzPts val="5900"/>
              <a:buChar char="■"/>
              <a:defRPr/>
            </a:lvl6pPr>
            <a:lvl7pPr marL="3200400" lvl="6" indent="-603250">
              <a:spcBef>
                <a:spcPts val="0"/>
              </a:spcBef>
              <a:spcAft>
                <a:spcPts val="0"/>
              </a:spcAft>
              <a:buSzPts val="5900"/>
              <a:buChar char="●"/>
              <a:defRPr/>
            </a:lvl7pPr>
            <a:lvl8pPr marL="3657600" lvl="7" indent="-603250">
              <a:spcBef>
                <a:spcPts val="0"/>
              </a:spcBef>
              <a:spcAft>
                <a:spcPts val="0"/>
              </a:spcAft>
              <a:buSzPts val="5900"/>
              <a:buChar char="○"/>
              <a:defRPr/>
            </a:lvl8pPr>
            <a:lvl9pPr marL="4114800" lvl="8" indent="-603250">
              <a:spcBef>
                <a:spcPts val="0"/>
              </a:spcBef>
              <a:spcAft>
                <a:spcPts val="0"/>
              </a:spcAft>
              <a:buSzPts val="5900"/>
              <a:buChar char="■"/>
              <a:defRPr/>
            </a:lvl9pPr>
          </a:lstStyle>
          <a:p>
            <a:endParaRPr/>
          </a:p>
        </p:txBody>
      </p:sp>
      <p:sp>
        <p:nvSpPr>
          <p:cNvPr id="58" name="Google Shape;58;g2e856c48d07_0_49"/>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grpSp>
        <p:nvGrpSpPr>
          <p:cNvPr id="60" name="Google Shape;60;g2e856c48d07_0_57"/>
          <p:cNvGrpSpPr/>
          <p:nvPr/>
        </p:nvGrpSpPr>
        <p:grpSpPr>
          <a:xfrm>
            <a:off x="3985972" y="26682432"/>
            <a:ext cx="3579685" cy="293288"/>
            <a:chOff x="4580561" y="2589004"/>
            <a:chExt cx="1064464" cy="25200"/>
          </a:xfrm>
        </p:grpSpPr>
        <p:sp>
          <p:nvSpPr>
            <p:cNvPr id="61" name="Google Shape;61;g2e856c48d07_0_57"/>
            <p:cNvSpPr/>
            <p:nvPr/>
          </p:nvSpPr>
          <p:spPr>
            <a:xfrm rot="-5400000">
              <a:off x="5366325" y="2335504"/>
              <a:ext cx="25200" cy="5322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62" name="Google Shape;62;g2e856c48d07_0_57"/>
            <p:cNvSpPr/>
            <p:nvPr/>
          </p:nvSpPr>
          <p:spPr>
            <a:xfrm rot="-5400000">
              <a:off x="4836311" y="2333254"/>
              <a:ext cx="25200" cy="536700"/>
            </a:xfrm>
            <a:prstGeom prst="rect">
              <a:avLst/>
            </a:prstGeom>
            <a:solidFill>
              <a:schemeClr val="lt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63" name="Google Shape;63;g2e856c48d07_0_57"/>
          <p:cNvSpPr txBox="1">
            <a:spLocks noGrp="1"/>
          </p:cNvSpPr>
          <p:nvPr>
            <p:ph type="title"/>
          </p:nvPr>
        </p:nvSpPr>
        <p:spPr>
          <a:xfrm>
            <a:off x="3501360" y="5531520"/>
            <a:ext cx="33701700" cy="19104000"/>
          </a:xfrm>
          <a:prstGeom prst="rect">
            <a:avLst/>
          </a:prstGeom>
        </p:spPr>
        <p:txBody>
          <a:bodyPr spcFirstLastPara="1" wrap="square" lIns="487600" tIns="487600" rIns="487600" bIns="487600" anchor="ctr" anchorCtr="0">
            <a:normAutofit/>
          </a:bodyPr>
          <a:lstStyle>
            <a:lvl1pPr lvl="0">
              <a:spcBef>
                <a:spcPts val="0"/>
              </a:spcBef>
              <a:spcAft>
                <a:spcPts val="0"/>
              </a:spcAft>
              <a:buClr>
                <a:schemeClr val="lt1"/>
              </a:buClr>
              <a:buSzPts val="19200"/>
              <a:buNone/>
              <a:defRPr sz="19200">
                <a:solidFill>
                  <a:schemeClr val="lt1"/>
                </a:solidFill>
              </a:defRPr>
            </a:lvl1pPr>
            <a:lvl2pPr lvl="1">
              <a:spcBef>
                <a:spcPts val="0"/>
              </a:spcBef>
              <a:spcAft>
                <a:spcPts val="0"/>
              </a:spcAft>
              <a:buClr>
                <a:schemeClr val="lt1"/>
              </a:buClr>
              <a:buSzPts val="19200"/>
              <a:buNone/>
              <a:defRPr sz="19200">
                <a:solidFill>
                  <a:schemeClr val="lt1"/>
                </a:solidFill>
              </a:defRPr>
            </a:lvl2pPr>
            <a:lvl3pPr lvl="2">
              <a:spcBef>
                <a:spcPts val="0"/>
              </a:spcBef>
              <a:spcAft>
                <a:spcPts val="0"/>
              </a:spcAft>
              <a:buClr>
                <a:schemeClr val="lt1"/>
              </a:buClr>
              <a:buSzPts val="19200"/>
              <a:buNone/>
              <a:defRPr sz="19200">
                <a:solidFill>
                  <a:schemeClr val="lt1"/>
                </a:solidFill>
              </a:defRPr>
            </a:lvl3pPr>
            <a:lvl4pPr lvl="3">
              <a:spcBef>
                <a:spcPts val="0"/>
              </a:spcBef>
              <a:spcAft>
                <a:spcPts val="0"/>
              </a:spcAft>
              <a:buClr>
                <a:schemeClr val="lt1"/>
              </a:buClr>
              <a:buSzPts val="19200"/>
              <a:buNone/>
              <a:defRPr sz="19200">
                <a:solidFill>
                  <a:schemeClr val="lt1"/>
                </a:solidFill>
              </a:defRPr>
            </a:lvl4pPr>
            <a:lvl5pPr lvl="4">
              <a:spcBef>
                <a:spcPts val="0"/>
              </a:spcBef>
              <a:spcAft>
                <a:spcPts val="0"/>
              </a:spcAft>
              <a:buClr>
                <a:schemeClr val="lt1"/>
              </a:buClr>
              <a:buSzPts val="19200"/>
              <a:buNone/>
              <a:defRPr sz="19200">
                <a:solidFill>
                  <a:schemeClr val="lt1"/>
                </a:solidFill>
              </a:defRPr>
            </a:lvl5pPr>
            <a:lvl6pPr lvl="5">
              <a:spcBef>
                <a:spcPts val="0"/>
              </a:spcBef>
              <a:spcAft>
                <a:spcPts val="0"/>
              </a:spcAft>
              <a:buClr>
                <a:schemeClr val="lt1"/>
              </a:buClr>
              <a:buSzPts val="19200"/>
              <a:buNone/>
              <a:defRPr sz="19200">
                <a:solidFill>
                  <a:schemeClr val="lt1"/>
                </a:solidFill>
              </a:defRPr>
            </a:lvl6pPr>
            <a:lvl7pPr lvl="6">
              <a:spcBef>
                <a:spcPts val="0"/>
              </a:spcBef>
              <a:spcAft>
                <a:spcPts val="0"/>
              </a:spcAft>
              <a:buClr>
                <a:schemeClr val="lt1"/>
              </a:buClr>
              <a:buSzPts val="19200"/>
              <a:buNone/>
              <a:defRPr sz="19200">
                <a:solidFill>
                  <a:schemeClr val="lt1"/>
                </a:solidFill>
              </a:defRPr>
            </a:lvl7pPr>
            <a:lvl8pPr lvl="7">
              <a:spcBef>
                <a:spcPts val="0"/>
              </a:spcBef>
              <a:spcAft>
                <a:spcPts val="0"/>
              </a:spcAft>
              <a:buClr>
                <a:schemeClr val="lt1"/>
              </a:buClr>
              <a:buSzPts val="19200"/>
              <a:buNone/>
              <a:defRPr sz="19200">
                <a:solidFill>
                  <a:schemeClr val="lt1"/>
                </a:solidFill>
              </a:defRPr>
            </a:lvl8pPr>
            <a:lvl9pPr lvl="8">
              <a:spcBef>
                <a:spcPts val="0"/>
              </a:spcBef>
              <a:spcAft>
                <a:spcPts val="0"/>
              </a:spcAft>
              <a:buClr>
                <a:schemeClr val="lt1"/>
              </a:buClr>
              <a:buSzPts val="19200"/>
              <a:buNone/>
              <a:defRPr sz="19200">
                <a:solidFill>
                  <a:schemeClr val="lt1"/>
                </a:solidFill>
              </a:defRPr>
            </a:lvl9pPr>
          </a:lstStyle>
          <a:p>
            <a:endParaRPr/>
          </a:p>
        </p:txBody>
      </p:sp>
      <p:sp>
        <p:nvSpPr>
          <p:cNvPr id="64" name="Google Shape;64;g2e856c48d07_0_57"/>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g2e856c48d07_0_63"/>
          <p:cNvSpPr/>
          <p:nvPr/>
        </p:nvSpPr>
        <p:spPr>
          <a:xfrm>
            <a:off x="0" y="0"/>
            <a:ext cx="21945600" cy="32918400"/>
          </a:xfrm>
          <a:prstGeom prst="rect">
            <a:avLst/>
          </a:prstGeom>
          <a:solidFill>
            <a:schemeClr val="lt2"/>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nvGrpSpPr>
          <p:cNvPr id="67" name="Google Shape;67;g2e856c48d07_0_63"/>
          <p:cNvGrpSpPr/>
          <p:nvPr/>
        </p:nvGrpSpPr>
        <p:grpSpPr>
          <a:xfrm>
            <a:off x="3985972" y="7624036"/>
            <a:ext cx="3579685" cy="293288"/>
            <a:chOff x="4580561" y="2589004"/>
            <a:chExt cx="1064464" cy="25200"/>
          </a:xfrm>
        </p:grpSpPr>
        <p:sp>
          <p:nvSpPr>
            <p:cNvPr id="68" name="Google Shape;68;g2e856c48d07_0_63"/>
            <p:cNvSpPr/>
            <p:nvPr/>
          </p:nvSpPr>
          <p:spPr>
            <a:xfrm rot="-5400000">
              <a:off x="5366325" y="2335504"/>
              <a:ext cx="25200" cy="532200"/>
            </a:xfrm>
            <a:prstGeom prst="rect">
              <a:avLst/>
            </a:prstGeom>
            <a:solidFill>
              <a:schemeClr val="accent3"/>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sp>
          <p:nvSpPr>
            <p:cNvPr id="69" name="Google Shape;69;g2e856c48d07_0_63"/>
            <p:cNvSpPr/>
            <p:nvPr/>
          </p:nvSpPr>
          <p:spPr>
            <a:xfrm rot="-5400000">
              <a:off x="4836311" y="2333254"/>
              <a:ext cx="25200" cy="536700"/>
            </a:xfrm>
            <a:prstGeom prst="rect">
              <a:avLst/>
            </a:prstGeom>
            <a:solidFill>
              <a:schemeClr val="dk1"/>
            </a:solidFill>
            <a:ln>
              <a:noFill/>
            </a:ln>
          </p:spPr>
          <p:txBody>
            <a:bodyPr spcFirstLastPara="1" wrap="square" lIns="487600" tIns="487600" rIns="487600" bIns="487600" anchor="ctr" anchorCtr="0">
              <a:noAutofit/>
            </a:bodyPr>
            <a:lstStyle/>
            <a:p>
              <a:pPr marL="0" lvl="0" indent="0" algn="l" rtl="0">
                <a:spcBef>
                  <a:spcPts val="0"/>
                </a:spcBef>
                <a:spcAft>
                  <a:spcPts val="0"/>
                </a:spcAft>
                <a:buNone/>
              </a:pPr>
              <a:endParaRPr/>
            </a:p>
          </p:txBody>
        </p:sp>
      </p:grpSp>
      <p:sp>
        <p:nvSpPr>
          <p:cNvPr id="70" name="Google Shape;70;g2e856c48d07_0_63"/>
          <p:cNvSpPr txBox="1">
            <a:spLocks noGrp="1"/>
          </p:cNvSpPr>
          <p:nvPr>
            <p:ph type="title"/>
          </p:nvPr>
        </p:nvSpPr>
        <p:spPr>
          <a:xfrm>
            <a:off x="3504000" y="8439360"/>
            <a:ext cx="15844200" cy="10798200"/>
          </a:xfrm>
          <a:prstGeom prst="rect">
            <a:avLst/>
          </a:prstGeom>
        </p:spPr>
        <p:txBody>
          <a:bodyPr spcFirstLastPara="1" wrap="square" lIns="487600" tIns="487600" rIns="487600" bIns="487600" anchor="t" anchorCtr="0">
            <a:normAutofit/>
          </a:bodyPr>
          <a:lstStyle>
            <a:lvl1pPr lvl="0">
              <a:spcBef>
                <a:spcPts val="0"/>
              </a:spcBef>
              <a:spcAft>
                <a:spcPts val="0"/>
              </a:spcAft>
              <a:buSzPts val="13900"/>
              <a:buNone/>
              <a:defRPr sz="13900"/>
            </a:lvl1pPr>
            <a:lvl2pPr lvl="1">
              <a:spcBef>
                <a:spcPts val="0"/>
              </a:spcBef>
              <a:spcAft>
                <a:spcPts val="0"/>
              </a:spcAft>
              <a:buSzPts val="13900"/>
              <a:buNone/>
              <a:defRPr sz="13900"/>
            </a:lvl2pPr>
            <a:lvl3pPr lvl="2">
              <a:spcBef>
                <a:spcPts val="0"/>
              </a:spcBef>
              <a:spcAft>
                <a:spcPts val="0"/>
              </a:spcAft>
              <a:buSzPts val="13900"/>
              <a:buNone/>
              <a:defRPr sz="13900"/>
            </a:lvl3pPr>
            <a:lvl4pPr lvl="3">
              <a:spcBef>
                <a:spcPts val="0"/>
              </a:spcBef>
              <a:spcAft>
                <a:spcPts val="0"/>
              </a:spcAft>
              <a:buSzPts val="13900"/>
              <a:buNone/>
              <a:defRPr sz="13900"/>
            </a:lvl4pPr>
            <a:lvl5pPr lvl="4">
              <a:spcBef>
                <a:spcPts val="0"/>
              </a:spcBef>
              <a:spcAft>
                <a:spcPts val="0"/>
              </a:spcAft>
              <a:buSzPts val="13900"/>
              <a:buNone/>
              <a:defRPr sz="13900"/>
            </a:lvl5pPr>
            <a:lvl6pPr lvl="5">
              <a:spcBef>
                <a:spcPts val="0"/>
              </a:spcBef>
              <a:spcAft>
                <a:spcPts val="0"/>
              </a:spcAft>
              <a:buSzPts val="13900"/>
              <a:buNone/>
              <a:defRPr sz="13900"/>
            </a:lvl6pPr>
            <a:lvl7pPr lvl="6">
              <a:spcBef>
                <a:spcPts val="0"/>
              </a:spcBef>
              <a:spcAft>
                <a:spcPts val="0"/>
              </a:spcAft>
              <a:buSzPts val="13900"/>
              <a:buNone/>
              <a:defRPr sz="13900"/>
            </a:lvl7pPr>
            <a:lvl8pPr lvl="7">
              <a:spcBef>
                <a:spcPts val="0"/>
              </a:spcBef>
              <a:spcAft>
                <a:spcPts val="0"/>
              </a:spcAft>
              <a:buSzPts val="13900"/>
              <a:buNone/>
              <a:defRPr sz="13900"/>
            </a:lvl8pPr>
            <a:lvl9pPr lvl="8">
              <a:spcBef>
                <a:spcPts val="0"/>
              </a:spcBef>
              <a:spcAft>
                <a:spcPts val="0"/>
              </a:spcAft>
              <a:buSzPts val="13900"/>
              <a:buNone/>
              <a:defRPr sz="13900"/>
            </a:lvl9pPr>
          </a:lstStyle>
          <a:p>
            <a:endParaRPr/>
          </a:p>
        </p:txBody>
      </p:sp>
      <p:sp>
        <p:nvSpPr>
          <p:cNvPr id="71" name="Google Shape;71;g2e856c48d07_0_63"/>
          <p:cNvSpPr txBox="1">
            <a:spLocks noGrp="1"/>
          </p:cNvSpPr>
          <p:nvPr>
            <p:ph type="subTitle" idx="1"/>
          </p:nvPr>
        </p:nvSpPr>
        <p:spPr>
          <a:xfrm>
            <a:off x="3479760" y="20233760"/>
            <a:ext cx="15844200" cy="4857600"/>
          </a:xfrm>
          <a:prstGeom prst="rect">
            <a:avLst/>
          </a:prstGeom>
        </p:spPr>
        <p:txBody>
          <a:bodyPr spcFirstLastPara="1" wrap="square" lIns="487600" tIns="487600" rIns="487600" bIns="487600" anchor="t" anchorCtr="0">
            <a:normAutofit/>
          </a:bodyPr>
          <a:lstStyle>
            <a:lvl1pPr lvl="0">
              <a:lnSpc>
                <a:spcPct val="100000"/>
              </a:lnSpc>
              <a:spcBef>
                <a:spcPts val="0"/>
              </a:spcBef>
              <a:spcAft>
                <a:spcPts val="0"/>
              </a:spcAft>
              <a:buSzPts val="8500"/>
              <a:buNone/>
              <a:defRPr sz="8500"/>
            </a:lvl1pPr>
            <a:lvl2pPr lvl="1">
              <a:lnSpc>
                <a:spcPct val="100000"/>
              </a:lnSpc>
              <a:spcBef>
                <a:spcPts val="0"/>
              </a:spcBef>
              <a:spcAft>
                <a:spcPts val="0"/>
              </a:spcAft>
              <a:buSzPts val="8500"/>
              <a:buNone/>
              <a:defRPr sz="8500"/>
            </a:lvl2pPr>
            <a:lvl3pPr lvl="2">
              <a:lnSpc>
                <a:spcPct val="100000"/>
              </a:lnSpc>
              <a:spcBef>
                <a:spcPts val="0"/>
              </a:spcBef>
              <a:spcAft>
                <a:spcPts val="0"/>
              </a:spcAft>
              <a:buSzPts val="8500"/>
              <a:buNone/>
              <a:defRPr sz="8500"/>
            </a:lvl3pPr>
            <a:lvl4pPr lvl="3">
              <a:lnSpc>
                <a:spcPct val="100000"/>
              </a:lnSpc>
              <a:spcBef>
                <a:spcPts val="0"/>
              </a:spcBef>
              <a:spcAft>
                <a:spcPts val="0"/>
              </a:spcAft>
              <a:buSzPts val="8500"/>
              <a:buNone/>
              <a:defRPr sz="8500"/>
            </a:lvl4pPr>
            <a:lvl5pPr lvl="4">
              <a:lnSpc>
                <a:spcPct val="100000"/>
              </a:lnSpc>
              <a:spcBef>
                <a:spcPts val="0"/>
              </a:spcBef>
              <a:spcAft>
                <a:spcPts val="0"/>
              </a:spcAft>
              <a:buSzPts val="8500"/>
              <a:buNone/>
              <a:defRPr sz="8500"/>
            </a:lvl5pPr>
            <a:lvl6pPr lvl="5">
              <a:lnSpc>
                <a:spcPct val="100000"/>
              </a:lnSpc>
              <a:spcBef>
                <a:spcPts val="0"/>
              </a:spcBef>
              <a:spcAft>
                <a:spcPts val="0"/>
              </a:spcAft>
              <a:buSzPts val="8500"/>
              <a:buNone/>
              <a:defRPr sz="8500"/>
            </a:lvl6pPr>
            <a:lvl7pPr lvl="6">
              <a:lnSpc>
                <a:spcPct val="100000"/>
              </a:lnSpc>
              <a:spcBef>
                <a:spcPts val="0"/>
              </a:spcBef>
              <a:spcAft>
                <a:spcPts val="0"/>
              </a:spcAft>
              <a:buSzPts val="8500"/>
              <a:buNone/>
              <a:defRPr sz="8500"/>
            </a:lvl7pPr>
            <a:lvl8pPr lvl="7">
              <a:lnSpc>
                <a:spcPct val="100000"/>
              </a:lnSpc>
              <a:spcBef>
                <a:spcPts val="0"/>
              </a:spcBef>
              <a:spcAft>
                <a:spcPts val="0"/>
              </a:spcAft>
              <a:buSzPts val="8500"/>
              <a:buNone/>
              <a:defRPr sz="8500"/>
            </a:lvl8pPr>
            <a:lvl9pPr lvl="8">
              <a:lnSpc>
                <a:spcPct val="100000"/>
              </a:lnSpc>
              <a:spcBef>
                <a:spcPts val="0"/>
              </a:spcBef>
              <a:spcAft>
                <a:spcPts val="0"/>
              </a:spcAft>
              <a:buSzPts val="8500"/>
              <a:buNone/>
              <a:defRPr sz="8500"/>
            </a:lvl9pPr>
          </a:lstStyle>
          <a:p>
            <a:endParaRPr/>
          </a:p>
        </p:txBody>
      </p:sp>
      <p:sp>
        <p:nvSpPr>
          <p:cNvPr id="72" name="Google Shape;72;g2e856c48d07_0_63"/>
          <p:cNvSpPr txBox="1">
            <a:spLocks noGrp="1"/>
          </p:cNvSpPr>
          <p:nvPr>
            <p:ph type="body" idx="2"/>
          </p:nvPr>
        </p:nvSpPr>
        <p:spPr>
          <a:xfrm>
            <a:off x="24836280" y="8656800"/>
            <a:ext cx="16197000" cy="19363200"/>
          </a:xfrm>
          <a:prstGeom prst="rect">
            <a:avLst/>
          </a:prstGeom>
        </p:spPr>
        <p:txBody>
          <a:bodyPr spcFirstLastPara="1" wrap="square" lIns="487600" tIns="487600" rIns="487600" bIns="487600" anchor="t" anchorCtr="0">
            <a:normAutofit/>
          </a:bodyPr>
          <a:lstStyle>
            <a:lvl1pPr marL="457200" lvl="0" indent="-666750">
              <a:spcBef>
                <a:spcPts val="0"/>
              </a:spcBef>
              <a:spcAft>
                <a:spcPts val="0"/>
              </a:spcAft>
              <a:buSzPts val="6900"/>
              <a:buChar char="●"/>
              <a:defRPr/>
            </a:lvl1pPr>
            <a:lvl2pPr marL="914400" lvl="1" indent="-603250">
              <a:spcBef>
                <a:spcPts val="0"/>
              </a:spcBef>
              <a:spcAft>
                <a:spcPts val="0"/>
              </a:spcAft>
              <a:buSzPts val="5900"/>
              <a:buChar char="○"/>
              <a:defRPr/>
            </a:lvl2pPr>
            <a:lvl3pPr marL="1371600" lvl="2" indent="-603250">
              <a:spcBef>
                <a:spcPts val="0"/>
              </a:spcBef>
              <a:spcAft>
                <a:spcPts val="0"/>
              </a:spcAft>
              <a:buSzPts val="5900"/>
              <a:buChar char="■"/>
              <a:defRPr/>
            </a:lvl3pPr>
            <a:lvl4pPr marL="1828800" lvl="3" indent="-603250">
              <a:spcBef>
                <a:spcPts val="0"/>
              </a:spcBef>
              <a:spcAft>
                <a:spcPts val="0"/>
              </a:spcAft>
              <a:buSzPts val="5900"/>
              <a:buChar char="●"/>
              <a:defRPr/>
            </a:lvl4pPr>
            <a:lvl5pPr marL="2286000" lvl="4" indent="-603250">
              <a:spcBef>
                <a:spcPts val="0"/>
              </a:spcBef>
              <a:spcAft>
                <a:spcPts val="0"/>
              </a:spcAft>
              <a:buSzPts val="5900"/>
              <a:buChar char="○"/>
              <a:defRPr/>
            </a:lvl5pPr>
            <a:lvl6pPr marL="2743200" lvl="5" indent="-603250">
              <a:spcBef>
                <a:spcPts val="0"/>
              </a:spcBef>
              <a:spcAft>
                <a:spcPts val="0"/>
              </a:spcAft>
              <a:buSzPts val="5900"/>
              <a:buChar char="■"/>
              <a:defRPr/>
            </a:lvl6pPr>
            <a:lvl7pPr marL="3200400" lvl="6" indent="-603250">
              <a:spcBef>
                <a:spcPts val="0"/>
              </a:spcBef>
              <a:spcAft>
                <a:spcPts val="0"/>
              </a:spcAft>
              <a:buSzPts val="5900"/>
              <a:buChar char="●"/>
              <a:defRPr/>
            </a:lvl7pPr>
            <a:lvl8pPr marL="3657600" lvl="7" indent="-603250">
              <a:spcBef>
                <a:spcPts val="0"/>
              </a:spcBef>
              <a:spcAft>
                <a:spcPts val="0"/>
              </a:spcAft>
              <a:buSzPts val="5900"/>
              <a:buChar char="○"/>
              <a:defRPr/>
            </a:lvl8pPr>
            <a:lvl9pPr marL="4114800" lvl="8" indent="-603250">
              <a:spcBef>
                <a:spcPts val="0"/>
              </a:spcBef>
              <a:spcAft>
                <a:spcPts val="0"/>
              </a:spcAft>
              <a:buSzPts val="5900"/>
              <a:buChar char="■"/>
              <a:defRPr/>
            </a:lvl9pPr>
          </a:lstStyle>
          <a:p>
            <a:endParaRPr/>
          </a:p>
        </p:txBody>
      </p:sp>
      <p:sp>
        <p:nvSpPr>
          <p:cNvPr id="73" name="Google Shape;73;g2e856c48d07_0_63"/>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g2e856c48d07_0_72"/>
          <p:cNvSpPr txBox="1">
            <a:spLocks noGrp="1"/>
          </p:cNvSpPr>
          <p:nvPr>
            <p:ph type="body" idx="1"/>
          </p:nvPr>
        </p:nvSpPr>
        <p:spPr>
          <a:xfrm>
            <a:off x="3479760" y="27984328"/>
            <a:ext cx="36947400" cy="2947200"/>
          </a:xfrm>
          <a:prstGeom prst="rect">
            <a:avLst/>
          </a:prstGeom>
        </p:spPr>
        <p:txBody>
          <a:bodyPr spcFirstLastPara="1" wrap="square" lIns="487600" tIns="487600" rIns="487600" bIns="487600" anchor="ctr" anchorCtr="0">
            <a:normAutofit/>
          </a:bodyPr>
          <a:lstStyle>
            <a:lvl1pPr marL="457200" lvl="0" indent="-228600">
              <a:lnSpc>
                <a:spcPct val="100000"/>
              </a:lnSpc>
              <a:spcBef>
                <a:spcPts val="0"/>
              </a:spcBef>
              <a:spcAft>
                <a:spcPts val="0"/>
              </a:spcAft>
              <a:buSzPts val="6900"/>
              <a:buNone/>
              <a:defRPr/>
            </a:lvl1pPr>
          </a:lstStyle>
          <a:p>
            <a:endParaRPr/>
          </a:p>
        </p:txBody>
      </p:sp>
      <p:sp>
        <p:nvSpPr>
          <p:cNvPr id="76" name="Google Shape;76;g2e856c48d07_0_72"/>
          <p:cNvSpPr txBox="1">
            <a:spLocks noGrp="1"/>
          </p:cNvSpPr>
          <p:nvPr>
            <p:ph type="sldNum" idx="12"/>
          </p:nvPr>
        </p:nvSpPr>
        <p:spPr>
          <a:xfrm>
            <a:off x="40974251" y="30399045"/>
            <a:ext cx="2633700" cy="2519100"/>
          </a:xfrm>
          <a:prstGeom prst="rect">
            <a:avLst/>
          </a:prstGeom>
        </p:spPr>
        <p:txBody>
          <a:bodyPr spcFirstLastPara="1" wrap="square" lIns="487600" tIns="487600" rIns="487600" bIns="4876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Shape 9"/>
        <p:cNvGrpSpPr/>
        <p:nvPr/>
      </p:nvGrpSpPr>
      <p:grpSpPr>
        <a:xfrm>
          <a:off x="0" y="0"/>
          <a:ext cx="0" cy="0"/>
          <a:chOff x="0" y="0"/>
          <a:chExt cx="0" cy="0"/>
        </a:xfrm>
      </p:grpSpPr>
      <p:sp>
        <p:nvSpPr>
          <p:cNvPr id="10" name="Google Shape;10;g2e856c48d07_0_7"/>
          <p:cNvSpPr txBox="1">
            <a:spLocks noGrp="1"/>
          </p:cNvSpPr>
          <p:nvPr>
            <p:ph type="title"/>
          </p:nvPr>
        </p:nvSpPr>
        <p:spPr>
          <a:xfrm>
            <a:off x="1496160" y="2848160"/>
            <a:ext cx="40899000" cy="3665400"/>
          </a:xfrm>
          <a:prstGeom prst="rect">
            <a:avLst/>
          </a:prstGeom>
          <a:noFill/>
          <a:ln>
            <a:noFill/>
          </a:ln>
        </p:spPr>
        <p:txBody>
          <a:bodyPr spcFirstLastPara="1" wrap="square" lIns="487600" tIns="487600" rIns="487600" bIns="487600" anchor="t" anchorCtr="0">
            <a:normAutofit/>
          </a:bodyPr>
          <a:lstStyle>
            <a:lvl1pPr lvl="0">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1pPr>
            <a:lvl2pPr lvl="1">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2pPr>
            <a:lvl3pPr lvl="2">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3pPr>
            <a:lvl4pPr lvl="3">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4pPr>
            <a:lvl5pPr lvl="4">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5pPr>
            <a:lvl6pPr lvl="5">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6pPr>
            <a:lvl7pPr lvl="6">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7pPr>
            <a:lvl8pPr lvl="7">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8pPr>
            <a:lvl9pPr lvl="8">
              <a:spcBef>
                <a:spcPts val="0"/>
              </a:spcBef>
              <a:spcAft>
                <a:spcPts val="0"/>
              </a:spcAft>
              <a:buClr>
                <a:schemeClr val="dk2"/>
              </a:buClr>
              <a:buSzPts val="14900"/>
              <a:buFont typeface="Raleway"/>
              <a:buNone/>
              <a:defRPr sz="14900" b="1">
                <a:solidFill>
                  <a:schemeClr val="dk2"/>
                </a:solidFill>
                <a:latin typeface="Raleway"/>
                <a:ea typeface="Raleway"/>
                <a:cs typeface="Raleway"/>
                <a:sym typeface="Raleway"/>
              </a:defRPr>
            </a:lvl9pPr>
          </a:lstStyle>
          <a:p>
            <a:endParaRPr/>
          </a:p>
        </p:txBody>
      </p:sp>
      <p:sp>
        <p:nvSpPr>
          <p:cNvPr id="11" name="Google Shape;11;g2e856c48d07_0_7"/>
          <p:cNvSpPr txBox="1">
            <a:spLocks noGrp="1"/>
          </p:cNvSpPr>
          <p:nvPr>
            <p:ph type="body" idx="1"/>
          </p:nvPr>
        </p:nvSpPr>
        <p:spPr>
          <a:xfrm>
            <a:off x="1496160" y="7375840"/>
            <a:ext cx="40899000" cy="21864900"/>
          </a:xfrm>
          <a:prstGeom prst="rect">
            <a:avLst/>
          </a:prstGeom>
          <a:noFill/>
          <a:ln>
            <a:noFill/>
          </a:ln>
        </p:spPr>
        <p:txBody>
          <a:bodyPr spcFirstLastPara="1" wrap="square" lIns="487600" tIns="487600" rIns="487600" bIns="487600" anchor="t" anchorCtr="0">
            <a:normAutofit/>
          </a:bodyPr>
          <a:lstStyle>
            <a:lvl1pPr marL="457200" lvl="0" indent="-666750">
              <a:lnSpc>
                <a:spcPct val="115000"/>
              </a:lnSpc>
              <a:spcBef>
                <a:spcPts val="0"/>
              </a:spcBef>
              <a:spcAft>
                <a:spcPts val="0"/>
              </a:spcAft>
              <a:buClr>
                <a:schemeClr val="accent1"/>
              </a:buClr>
              <a:buSzPts val="6900"/>
              <a:buFont typeface="Lato"/>
              <a:buChar char="●"/>
              <a:defRPr sz="6900">
                <a:solidFill>
                  <a:schemeClr val="accent1"/>
                </a:solidFill>
                <a:latin typeface="Lato"/>
                <a:ea typeface="Lato"/>
                <a:cs typeface="Lato"/>
                <a:sym typeface="Lato"/>
              </a:defRPr>
            </a:lvl1pPr>
            <a:lvl2pPr marL="914400" lvl="1"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2pPr>
            <a:lvl3pPr marL="1371600" lvl="2"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3pPr>
            <a:lvl4pPr marL="1828800" lvl="3"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4pPr>
            <a:lvl5pPr marL="2286000" lvl="4"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5pPr>
            <a:lvl6pPr marL="2743200" lvl="5"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6pPr>
            <a:lvl7pPr marL="3200400" lvl="6"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7pPr>
            <a:lvl8pPr marL="3657600" lvl="7"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8pPr>
            <a:lvl9pPr marL="4114800" lvl="8" indent="-603250">
              <a:lnSpc>
                <a:spcPct val="115000"/>
              </a:lnSpc>
              <a:spcBef>
                <a:spcPts val="0"/>
              </a:spcBef>
              <a:spcAft>
                <a:spcPts val="0"/>
              </a:spcAft>
              <a:buClr>
                <a:schemeClr val="accent1"/>
              </a:buClr>
              <a:buSzPts val="5900"/>
              <a:buFont typeface="Lato"/>
              <a:buChar char="■"/>
              <a:defRPr sz="5900">
                <a:solidFill>
                  <a:schemeClr val="accent1"/>
                </a:solidFill>
                <a:latin typeface="Lato"/>
                <a:ea typeface="Lato"/>
                <a:cs typeface="Lato"/>
                <a:sym typeface="Lato"/>
              </a:defRPr>
            </a:lvl9pPr>
          </a:lstStyle>
          <a:p>
            <a:endParaRPr/>
          </a:p>
        </p:txBody>
      </p:sp>
      <p:sp>
        <p:nvSpPr>
          <p:cNvPr id="12" name="Google Shape;12;g2e856c48d07_0_7"/>
          <p:cNvSpPr txBox="1">
            <a:spLocks noGrp="1"/>
          </p:cNvSpPr>
          <p:nvPr>
            <p:ph type="sldNum" idx="12"/>
          </p:nvPr>
        </p:nvSpPr>
        <p:spPr>
          <a:xfrm>
            <a:off x="40974251" y="30399045"/>
            <a:ext cx="2633700" cy="2519100"/>
          </a:xfrm>
          <a:prstGeom prst="rect">
            <a:avLst/>
          </a:prstGeom>
          <a:noFill/>
          <a:ln>
            <a:noFill/>
          </a:ln>
        </p:spPr>
        <p:txBody>
          <a:bodyPr spcFirstLastPara="1" wrap="square" lIns="487600" tIns="487600" rIns="487600" bIns="487600" anchor="ctr" anchorCtr="0">
            <a:normAutofit/>
          </a:bodyPr>
          <a:lstStyle>
            <a:lvl1pPr lvl="0" algn="r">
              <a:buNone/>
              <a:defRPr sz="5300">
                <a:solidFill>
                  <a:schemeClr val="accent1"/>
                </a:solidFill>
                <a:latin typeface="Lato"/>
                <a:ea typeface="Lato"/>
                <a:cs typeface="Lato"/>
                <a:sym typeface="Lato"/>
              </a:defRPr>
            </a:lvl1pPr>
            <a:lvl2pPr lvl="1" algn="r">
              <a:buNone/>
              <a:defRPr sz="5300">
                <a:solidFill>
                  <a:schemeClr val="accent1"/>
                </a:solidFill>
                <a:latin typeface="Lato"/>
                <a:ea typeface="Lato"/>
                <a:cs typeface="Lato"/>
                <a:sym typeface="Lato"/>
              </a:defRPr>
            </a:lvl2pPr>
            <a:lvl3pPr lvl="2" algn="r">
              <a:buNone/>
              <a:defRPr sz="5300">
                <a:solidFill>
                  <a:schemeClr val="accent1"/>
                </a:solidFill>
                <a:latin typeface="Lato"/>
                <a:ea typeface="Lato"/>
                <a:cs typeface="Lato"/>
                <a:sym typeface="Lato"/>
              </a:defRPr>
            </a:lvl3pPr>
            <a:lvl4pPr lvl="3" algn="r">
              <a:buNone/>
              <a:defRPr sz="5300">
                <a:solidFill>
                  <a:schemeClr val="accent1"/>
                </a:solidFill>
                <a:latin typeface="Lato"/>
                <a:ea typeface="Lato"/>
                <a:cs typeface="Lato"/>
                <a:sym typeface="Lato"/>
              </a:defRPr>
            </a:lvl4pPr>
            <a:lvl5pPr lvl="4" algn="r">
              <a:buNone/>
              <a:defRPr sz="5300">
                <a:solidFill>
                  <a:schemeClr val="accent1"/>
                </a:solidFill>
                <a:latin typeface="Lato"/>
                <a:ea typeface="Lato"/>
                <a:cs typeface="Lato"/>
                <a:sym typeface="Lato"/>
              </a:defRPr>
            </a:lvl5pPr>
            <a:lvl6pPr lvl="5" algn="r">
              <a:buNone/>
              <a:defRPr sz="5300">
                <a:solidFill>
                  <a:schemeClr val="accent1"/>
                </a:solidFill>
                <a:latin typeface="Lato"/>
                <a:ea typeface="Lato"/>
                <a:cs typeface="Lato"/>
                <a:sym typeface="Lato"/>
              </a:defRPr>
            </a:lvl6pPr>
            <a:lvl7pPr lvl="6" algn="r">
              <a:buNone/>
              <a:defRPr sz="5300">
                <a:solidFill>
                  <a:schemeClr val="accent1"/>
                </a:solidFill>
                <a:latin typeface="Lato"/>
                <a:ea typeface="Lato"/>
                <a:cs typeface="Lato"/>
                <a:sym typeface="Lato"/>
              </a:defRPr>
            </a:lvl7pPr>
            <a:lvl8pPr lvl="7" algn="r">
              <a:buNone/>
              <a:defRPr sz="5300">
                <a:solidFill>
                  <a:schemeClr val="accent1"/>
                </a:solidFill>
                <a:latin typeface="Lato"/>
                <a:ea typeface="Lato"/>
                <a:cs typeface="Lato"/>
                <a:sym typeface="Lato"/>
              </a:defRPr>
            </a:lvl8pPr>
            <a:lvl9pPr lvl="8" algn="r">
              <a:buNone/>
              <a:defRPr sz="5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body" idx="1"/>
          </p:nvPr>
        </p:nvSpPr>
        <p:spPr>
          <a:xfrm>
            <a:off x="459674" y="6378482"/>
            <a:ext cx="10056900" cy="15631921"/>
          </a:xfrm>
          <a:prstGeom prst="rect">
            <a:avLst/>
          </a:prstGeom>
          <a:noFill/>
          <a:ln>
            <a:noFill/>
          </a:ln>
        </p:spPr>
        <p:txBody>
          <a:bodyPr spcFirstLastPara="1" wrap="square" lIns="228575" tIns="228575" rIns="228575" bIns="228575" anchor="t" anchorCtr="0">
            <a:spAutoFit/>
          </a:bodyPr>
          <a:lstStyle/>
          <a:p>
            <a:pPr marL="0" lvl="0" indent="0" algn="just" rtl="0">
              <a:spcBef>
                <a:spcPts val="0"/>
              </a:spcBef>
              <a:spcAft>
                <a:spcPts val="0"/>
              </a:spcAft>
              <a:buClr>
                <a:srgbClr val="205867"/>
              </a:buClr>
              <a:buSzPts val="3600"/>
              <a:buNone/>
            </a:pPr>
            <a:endParaRPr sz="3600" b="1" dirty="0"/>
          </a:p>
          <a:p>
            <a:pPr marL="0" lvl="0" indent="0" algn="just">
              <a:spcBef>
                <a:spcPts val="720"/>
              </a:spcBef>
              <a:buClr>
                <a:schemeClr val="dk1"/>
              </a:buClr>
              <a:buSzPts val="1100"/>
            </a:pPr>
            <a:r>
              <a:rPr lang="en-US" sz="6000" dirty="0"/>
              <a:t>This presentation explores the use of mentoring and coaching as forms of educational counseling based on principles of child psychology. By understanding the developmental stages and psychological needs of children, these approaches aim to enhance their academic and personal growth.</a:t>
            </a:r>
            <a:endParaRPr sz="3600" dirty="0"/>
          </a:p>
          <a:p>
            <a:pPr marL="0" lvl="0" indent="0" algn="just" rtl="0">
              <a:spcBef>
                <a:spcPts val="720"/>
              </a:spcBef>
              <a:spcAft>
                <a:spcPts val="0"/>
              </a:spcAft>
              <a:buClr>
                <a:schemeClr val="dk1"/>
              </a:buClr>
              <a:buSzPts val="1100"/>
              <a:buNone/>
            </a:pPr>
            <a:endParaRPr sz="3600" dirty="0"/>
          </a:p>
          <a:p>
            <a:pPr marL="0" lvl="0" indent="0" algn="just" rtl="0">
              <a:spcBef>
                <a:spcPts val="720"/>
              </a:spcBef>
              <a:spcAft>
                <a:spcPts val="0"/>
              </a:spcAft>
              <a:buClr>
                <a:schemeClr val="dk1"/>
              </a:buClr>
              <a:buSzPts val="1100"/>
              <a:buNone/>
            </a:pPr>
            <a:endParaRPr sz="3600" dirty="0"/>
          </a:p>
          <a:p>
            <a:pPr marL="0" lvl="0" indent="0" algn="l" rtl="0">
              <a:spcBef>
                <a:spcPts val="480"/>
              </a:spcBef>
              <a:spcAft>
                <a:spcPts val="6400"/>
              </a:spcAft>
              <a:buClr>
                <a:srgbClr val="205867"/>
              </a:buClr>
              <a:buSzPts val="2400"/>
              <a:buNone/>
            </a:pPr>
            <a:endParaRPr dirty="0"/>
          </a:p>
        </p:txBody>
      </p:sp>
      <p:sp>
        <p:nvSpPr>
          <p:cNvPr id="109" name="Google Shape;109;p1"/>
          <p:cNvSpPr txBox="1">
            <a:spLocks noGrp="1"/>
          </p:cNvSpPr>
          <p:nvPr>
            <p:ph type="body" idx="2"/>
          </p:nvPr>
        </p:nvSpPr>
        <p:spPr>
          <a:xfrm>
            <a:off x="477827" y="5548749"/>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dirty="0"/>
              <a:t>INTRODUCTION</a:t>
            </a:r>
            <a:endParaRPr sz="6000" dirty="0"/>
          </a:p>
        </p:txBody>
      </p:sp>
      <p:sp>
        <p:nvSpPr>
          <p:cNvPr id="110" name="Google Shape;110;p1"/>
          <p:cNvSpPr txBox="1">
            <a:spLocks noGrp="1"/>
          </p:cNvSpPr>
          <p:nvPr>
            <p:ph type="body" idx="3"/>
          </p:nvPr>
        </p:nvSpPr>
        <p:spPr>
          <a:xfrm>
            <a:off x="462899" y="19810982"/>
            <a:ext cx="100506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a:t>Research problem</a:t>
            </a:r>
            <a:endParaRPr sz="6000"/>
          </a:p>
        </p:txBody>
      </p:sp>
      <p:sp>
        <p:nvSpPr>
          <p:cNvPr id="111" name="Google Shape;111;p1"/>
          <p:cNvSpPr txBox="1">
            <a:spLocks noGrp="1"/>
          </p:cNvSpPr>
          <p:nvPr>
            <p:ph type="body" idx="4"/>
          </p:nvPr>
        </p:nvSpPr>
        <p:spPr>
          <a:xfrm>
            <a:off x="11460161" y="6934200"/>
            <a:ext cx="10048800" cy="22411200"/>
          </a:xfrm>
          <a:prstGeom prst="rect">
            <a:avLst/>
          </a:prstGeom>
          <a:noFill/>
          <a:ln>
            <a:noFill/>
          </a:ln>
        </p:spPr>
        <p:txBody>
          <a:bodyPr spcFirstLastPara="1" wrap="square" lIns="228575" tIns="228575" rIns="228575" bIns="228575" anchor="t" anchorCtr="0">
            <a:spAutoFit/>
          </a:bodyPr>
          <a:lstStyle/>
          <a:p>
            <a:pPr marL="457200" lvl="0" indent="-609600" algn="l" rtl="0">
              <a:lnSpc>
                <a:spcPct val="115000"/>
              </a:lnSpc>
              <a:spcBef>
                <a:spcPts val="1200"/>
              </a:spcBef>
              <a:spcAft>
                <a:spcPts val="0"/>
              </a:spcAft>
              <a:buClr>
                <a:schemeClr val="dk1"/>
              </a:buClr>
              <a:buSzPts val="6000"/>
              <a:buAutoNum type="arabicPeriod"/>
            </a:pPr>
            <a:r>
              <a:rPr lang="en-US" sz="6000" b="1" dirty="0">
                <a:solidFill>
                  <a:schemeClr val="dk1"/>
                </a:solidFill>
                <a:latin typeface="Arial"/>
                <a:ea typeface="Arial"/>
                <a:cs typeface="Arial"/>
                <a:sym typeface="Arial"/>
              </a:rPr>
              <a:t>Human Capital:</a:t>
            </a:r>
            <a:r>
              <a:rPr lang="en-US" sz="6000" dirty="0">
                <a:solidFill>
                  <a:schemeClr val="dk1"/>
                </a:solidFill>
                <a:latin typeface="Arial"/>
                <a:ea typeface="Arial"/>
                <a:cs typeface="Arial"/>
                <a:sym typeface="Arial"/>
              </a:rPr>
              <a:t> Investigating how intercultural interactions improve skills, knowledge, and competencies.</a:t>
            </a:r>
            <a:endParaRPr sz="6000" dirty="0">
              <a:solidFill>
                <a:schemeClr val="dk1"/>
              </a:solidFill>
              <a:latin typeface="Arial"/>
              <a:ea typeface="Arial"/>
              <a:cs typeface="Arial"/>
              <a:sym typeface="Arial"/>
            </a:endParaRPr>
          </a:p>
          <a:p>
            <a:pPr marL="457200" lvl="0" indent="-609600" algn="l" rtl="0">
              <a:lnSpc>
                <a:spcPct val="115000"/>
              </a:lnSpc>
              <a:spcBef>
                <a:spcPts val="0"/>
              </a:spcBef>
              <a:spcAft>
                <a:spcPts val="0"/>
              </a:spcAft>
              <a:buClr>
                <a:schemeClr val="dk1"/>
              </a:buClr>
              <a:buSzPts val="6000"/>
              <a:buAutoNum type="arabicPeriod"/>
            </a:pPr>
            <a:r>
              <a:rPr lang="en-US" sz="6000" b="1" dirty="0">
                <a:solidFill>
                  <a:schemeClr val="dk1"/>
                </a:solidFill>
                <a:latin typeface="Arial"/>
                <a:ea typeface="Arial"/>
                <a:cs typeface="Arial"/>
                <a:sym typeface="Arial"/>
              </a:rPr>
              <a:t>Social Capital:</a:t>
            </a:r>
            <a:r>
              <a:rPr lang="en-US" sz="6000" dirty="0">
                <a:solidFill>
                  <a:schemeClr val="dk1"/>
                </a:solidFill>
                <a:latin typeface="Arial"/>
                <a:ea typeface="Arial"/>
                <a:cs typeface="Arial"/>
                <a:sym typeface="Arial"/>
              </a:rPr>
              <a:t> Analyzing the impact on social networks, trust, and community cohesion.</a:t>
            </a:r>
            <a:endParaRPr sz="6000" dirty="0">
              <a:solidFill>
                <a:schemeClr val="dk1"/>
              </a:solidFill>
              <a:latin typeface="Arial"/>
              <a:ea typeface="Arial"/>
              <a:cs typeface="Arial"/>
              <a:sym typeface="Arial"/>
            </a:endParaRPr>
          </a:p>
          <a:p>
            <a:pPr marL="457200" lvl="0" indent="-609600" algn="l" rtl="0">
              <a:lnSpc>
                <a:spcPct val="115000"/>
              </a:lnSpc>
              <a:spcBef>
                <a:spcPts val="0"/>
              </a:spcBef>
              <a:spcAft>
                <a:spcPts val="0"/>
              </a:spcAft>
              <a:buClr>
                <a:schemeClr val="dk1"/>
              </a:buClr>
              <a:buSzPts val="6000"/>
              <a:buAutoNum type="arabicPeriod"/>
            </a:pPr>
            <a:r>
              <a:rPr lang="en-US" sz="6000" b="1" dirty="0">
                <a:solidFill>
                  <a:schemeClr val="dk1"/>
                </a:solidFill>
                <a:latin typeface="Arial"/>
                <a:ea typeface="Arial"/>
                <a:cs typeface="Arial"/>
                <a:sym typeface="Arial"/>
              </a:rPr>
              <a:t>Economic Capital:</a:t>
            </a:r>
            <a:r>
              <a:rPr lang="en-US" sz="6000" dirty="0">
                <a:solidFill>
                  <a:schemeClr val="dk1"/>
                </a:solidFill>
                <a:latin typeface="Arial"/>
                <a:ea typeface="Arial"/>
                <a:cs typeface="Arial"/>
                <a:sym typeface="Arial"/>
              </a:rPr>
              <a:t> Assessing the economic benefits derived from intercultural collaborations and opportunities.</a:t>
            </a:r>
            <a:endParaRPr sz="6000" dirty="0">
              <a:solidFill>
                <a:schemeClr val="dk1"/>
              </a:solidFill>
              <a:latin typeface="Arial"/>
              <a:ea typeface="Arial"/>
              <a:cs typeface="Arial"/>
              <a:sym typeface="Arial"/>
            </a:endParaRPr>
          </a:p>
          <a:p>
            <a:pPr marL="457200" lvl="0" indent="-609600" algn="l" rtl="0">
              <a:lnSpc>
                <a:spcPct val="115000"/>
              </a:lnSpc>
              <a:spcBef>
                <a:spcPts val="0"/>
              </a:spcBef>
              <a:spcAft>
                <a:spcPts val="0"/>
              </a:spcAft>
              <a:buClr>
                <a:schemeClr val="dk1"/>
              </a:buClr>
              <a:buSzPts val="6000"/>
              <a:buAutoNum type="arabicPeriod"/>
            </a:pPr>
            <a:r>
              <a:rPr lang="en-US" sz="6000" b="1" dirty="0">
                <a:solidFill>
                  <a:schemeClr val="dk1"/>
                </a:solidFill>
                <a:latin typeface="Arial"/>
                <a:ea typeface="Arial"/>
                <a:cs typeface="Arial"/>
                <a:sym typeface="Arial"/>
              </a:rPr>
              <a:t>Cultural Capital:</a:t>
            </a:r>
            <a:r>
              <a:rPr lang="en-US" sz="6000" dirty="0">
                <a:solidFill>
                  <a:schemeClr val="dk1"/>
                </a:solidFill>
                <a:latin typeface="Arial"/>
                <a:ea typeface="Arial"/>
                <a:cs typeface="Arial"/>
                <a:sym typeface="Arial"/>
              </a:rPr>
              <a:t> Exploring the enrichment of cultural practices, traditions, and values through intercultural exchanges.</a:t>
            </a:r>
            <a:endParaRPr sz="6000" dirty="0">
              <a:solidFill>
                <a:schemeClr val="dk1"/>
              </a:solidFill>
              <a:latin typeface="Arial"/>
              <a:ea typeface="Arial"/>
              <a:cs typeface="Arial"/>
              <a:sym typeface="Arial"/>
            </a:endParaRPr>
          </a:p>
          <a:p>
            <a:pPr marL="514350" lvl="0" indent="-514350" algn="ctr" rtl="0">
              <a:spcBef>
                <a:spcPts val="1200"/>
              </a:spcBef>
              <a:spcAft>
                <a:spcPts val="6400"/>
              </a:spcAft>
              <a:buClr>
                <a:srgbClr val="205867"/>
              </a:buClr>
              <a:buSzPts val="3200"/>
              <a:buNone/>
            </a:pPr>
            <a:endParaRPr sz="3600" dirty="0"/>
          </a:p>
        </p:txBody>
      </p:sp>
      <p:sp>
        <p:nvSpPr>
          <p:cNvPr id="112" name="Google Shape;112;p1"/>
          <p:cNvSpPr txBox="1">
            <a:spLocks noGrp="1"/>
          </p:cNvSpPr>
          <p:nvPr>
            <p:ph type="body" idx="5"/>
          </p:nvPr>
        </p:nvSpPr>
        <p:spPr>
          <a:xfrm>
            <a:off x="11460162" y="5525666"/>
            <a:ext cx="100488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4000"/>
              <a:buNone/>
            </a:pPr>
            <a:r>
              <a:rPr lang="en-US" sz="6000"/>
              <a:t>Areas of research</a:t>
            </a:r>
            <a:endParaRPr sz="6000"/>
          </a:p>
        </p:txBody>
      </p:sp>
      <p:sp>
        <p:nvSpPr>
          <p:cNvPr id="113" name="Google Shape;113;p1"/>
          <p:cNvSpPr txBox="1">
            <a:spLocks noGrp="1"/>
          </p:cNvSpPr>
          <p:nvPr>
            <p:ph type="body" idx="6"/>
          </p:nvPr>
        </p:nvSpPr>
        <p:spPr>
          <a:xfrm>
            <a:off x="22448845" y="6378481"/>
            <a:ext cx="10048800" cy="28594957"/>
          </a:xfrm>
          <a:prstGeom prst="rect">
            <a:avLst/>
          </a:prstGeom>
          <a:noFill/>
          <a:ln>
            <a:noFill/>
          </a:ln>
        </p:spPr>
        <p:txBody>
          <a:bodyPr spcFirstLastPara="1" wrap="square" lIns="228575" tIns="228575" rIns="228575" bIns="228575" anchor="t" anchorCtr="0">
            <a:spAutoFit/>
          </a:bodyPr>
          <a:lstStyle/>
          <a:p>
            <a:pPr marL="0" lvl="0" indent="-381000">
              <a:spcBef>
                <a:spcPts val="720"/>
              </a:spcBef>
              <a:buSzPts val="6000"/>
              <a:buChar char="•"/>
            </a:pPr>
            <a:r>
              <a:rPr lang="en-US" sz="6000" dirty="0"/>
              <a:t>The study employs qualitative and quantitative research methods, including surveys, interviews, and case studies. Data is collected from various educational settings to understand the impact of mentoring and coaching on children's development.</a:t>
            </a:r>
            <a:endParaRPr sz="3600" dirty="0"/>
          </a:p>
          <a:p>
            <a:pPr marL="0" lvl="0" indent="0" algn="l" rtl="0">
              <a:spcBef>
                <a:spcPts val="720"/>
              </a:spcBef>
              <a:spcAft>
                <a:spcPts val="0"/>
              </a:spcAft>
              <a:buClr>
                <a:srgbClr val="205867"/>
              </a:buClr>
              <a:buSzPts val="3600"/>
              <a:buNone/>
            </a:pPr>
            <a:endParaRPr sz="3600" dirty="0"/>
          </a:p>
          <a:p>
            <a:pPr marL="0" lvl="0" indent="0" algn="l" rtl="0">
              <a:spcBef>
                <a:spcPts val="720"/>
              </a:spcBef>
              <a:spcAft>
                <a:spcPts val="0"/>
              </a:spcAft>
              <a:buClr>
                <a:srgbClr val="205867"/>
              </a:buClr>
              <a:buSzPts val="3600"/>
              <a:buNone/>
            </a:pPr>
            <a:endParaRPr sz="3600" dirty="0"/>
          </a:p>
          <a:p>
            <a:pPr marL="0" lvl="0" indent="0" algn="ctr" rtl="0">
              <a:spcBef>
                <a:spcPts val="0"/>
              </a:spcBef>
              <a:spcAft>
                <a:spcPts val="0"/>
              </a:spcAft>
              <a:buNone/>
            </a:pPr>
            <a:r>
              <a:rPr lang="en-US" sz="6000" b="1" u="sng" dirty="0">
                <a:latin typeface="Calibri"/>
                <a:ea typeface="Calibri"/>
                <a:cs typeface="Calibri"/>
                <a:sym typeface="Calibri"/>
              </a:rPr>
              <a:t>Result</a:t>
            </a:r>
            <a:endParaRPr sz="6000" b="1" u="sng" dirty="0">
              <a:latin typeface="Calibri"/>
              <a:ea typeface="Calibri"/>
              <a:cs typeface="Calibri"/>
              <a:sym typeface="Calibri"/>
            </a:endParaRPr>
          </a:p>
          <a:p>
            <a:pPr marL="0" lvl="0" indent="-381000">
              <a:spcBef>
                <a:spcPts val="6400"/>
              </a:spcBef>
              <a:buSzPts val="6000"/>
              <a:buChar char="•"/>
            </a:pPr>
            <a:r>
              <a:rPr lang="en-US" sz="6000" dirty="0"/>
              <a:t>The findings indicate that mentoring and coaching significantly enhance human, social, emotional, and academic capital. Participants reported improved communication skills, stronger social bonds, increased emotional resilience, and better academic outcomes.</a:t>
            </a:r>
            <a:endParaRPr sz="6000" dirty="0"/>
          </a:p>
          <a:p>
            <a:pPr marL="0" lvl="0" indent="0" algn="l" rtl="0">
              <a:spcBef>
                <a:spcPts val="640"/>
              </a:spcBef>
              <a:spcAft>
                <a:spcPts val="0"/>
              </a:spcAft>
              <a:buClr>
                <a:srgbClr val="205867"/>
              </a:buClr>
              <a:buSzPts val="3200"/>
              <a:buNone/>
            </a:pPr>
            <a:endParaRPr sz="6000" dirty="0"/>
          </a:p>
          <a:p>
            <a:pPr marL="0" lvl="0" indent="0" algn="l" rtl="0">
              <a:spcBef>
                <a:spcPts val="640"/>
              </a:spcBef>
              <a:spcAft>
                <a:spcPts val="0"/>
              </a:spcAft>
              <a:buClr>
                <a:srgbClr val="205867"/>
              </a:buClr>
              <a:buSzPts val="3200"/>
              <a:buNone/>
            </a:pPr>
            <a:endParaRPr sz="3200" dirty="0"/>
          </a:p>
          <a:p>
            <a:pPr marL="0" lvl="0" indent="0" algn="l" rtl="0">
              <a:spcBef>
                <a:spcPts val="640"/>
              </a:spcBef>
              <a:spcAft>
                <a:spcPts val="0"/>
              </a:spcAft>
              <a:buClr>
                <a:srgbClr val="205867"/>
              </a:buClr>
              <a:buSzPts val="3200"/>
              <a:buNone/>
            </a:pPr>
            <a:endParaRPr sz="3200" dirty="0"/>
          </a:p>
          <a:p>
            <a:pPr marL="0" lvl="0" indent="0" algn="l" rtl="0">
              <a:spcBef>
                <a:spcPts val="640"/>
              </a:spcBef>
              <a:spcAft>
                <a:spcPts val="0"/>
              </a:spcAft>
              <a:buClr>
                <a:srgbClr val="205867"/>
              </a:buClr>
              <a:buSzPts val="3200"/>
              <a:buNone/>
            </a:pPr>
            <a:endParaRPr sz="3200" dirty="0"/>
          </a:p>
          <a:p>
            <a:pPr marL="0" lvl="0" indent="0" algn="l" rtl="0">
              <a:spcBef>
                <a:spcPts val="640"/>
              </a:spcBef>
              <a:spcAft>
                <a:spcPts val="6400"/>
              </a:spcAft>
              <a:buClr>
                <a:srgbClr val="205867"/>
              </a:buClr>
              <a:buSzPts val="3200"/>
              <a:buNone/>
            </a:pPr>
            <a:endParaRPr sz="3200" dirty="0"/>
          </a:p>
        </p:txBody>
      </p:sp>
      <p:sp>
        <p:nvSpPr>
          <p:cNvPr id="114" name="Google Shape;114;p1"/>
          <p:cNvSpPr txBox="1">
            <a:spLocks noGrp="1"/>
          </p:cNvSpPr>
          <p:nvPr>
            <p:ph type="body" idx="7"/>
          </p:nvPr>
        </p:nvSpPr>
        <p:spPr>
          <a:xfrm>
            <a:off x="22440906" y="5525667"/>
            <a:ext cx="10058400" cy="1108200"/>
          </a:xfrm>
          <a:prstGeom prst="rect">
            <a:avLst/>
          </a:prstGeom>
          <a:noFill/>
          <a:ln>
            <a:noFill/>
          </a:ln>
        </p:spPr>
        <p:txBody>
          <a:bodyPr spcFirstLastPara="1" wrap="square" lIns="91425" tIns="91425" rIns="91425" bIns="91425" anchor="ctr" anchorCtr="0">
            <a:spAutoFit/>
          </a:bodyPr>
          <a:lstStyle/>
          <a:p>
            <a:pPr marL="514350" lvl="0" indent="-514350" algn="ctr" rtl="0">
              <a:spcBef>
                <a:spcPts val="720"/>
              </a:spcBef>
              <a:spcAft>
                <a:spcPts val="6400"/>
              </a:spcAft>
              <a:buClr>
                <a:srgbClr val="205867"/>
              </a:buClr>
              <a:buSzPts val="3600"/>
              <a:buFont typeface="Arial"/>
              <a:buNone/>
            </a:pPr>
            <a:r>
              <a:rPr lang="en-US" sz="6000">
                <a:latin typeface="Times New Roman"/>
                <a:ea typeface="Times New Roman"/>
                <a:cs typeface="Times New Roman"/>
                <a:sym typeface="Times New Roman"/>
              </a:rPr>
              <a:t>Research methodology</a:t>
            </a:r>
            <a:endParaRPr sz="6000"/>
          </a:p>
        </p:txBody>
      </p:sp>
      <p:sp>
        <p:nvSpPr>
          <p:cNvPr id="115" name="Google Shape;115;p1"/>
          <p:cNvSpPr txBox="1">
            <a:spLocks noGrp="1"/>
          </p:cNvSpPr>
          <p:nvPr>
            <p:ph type="body" idx="8"/>
          </p:nvPr>
        </p:nvSpPr>
        <p:spPr>
          <a:xfrm>
            <a:off x="33422043" y="5525667"/>
            <a:ext cx="10047000" cy="11082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4000"/>
              <a:buNone/>
            </a:pPr>
            <a:r>
              <a:rPr lang="en-US" sz="6000" b="0" u="none">
                <a:solidFill>
                  <a:schemeClr val="dk1"/>
                </a:solidFill>
              </a:rPr>
              <a:t>Conclusion</a:t>
            </a:r>
            <a:endParaRPr sz="6000"/>
          </a:p>
        </p:txBody>
      </p:sp>
      <p:sp>
        <p:nvSpPr>
          <p:cNvPr id="116" name="Google Shape;116;p1"/>
          <p:cNvSpPr txBox="1">
            <a:spLocks noGrp="1"/>
          </p:cNvSpPr>
          <p:nvPr>
            <p:ph type="body" idx="9"/>
          </p:nvPr>
        </p:nvSpPr>
        <p:spPr>
          <a:xfrm>
            <a:off x="33422043" y="6378481"/>
            <a:ext cx="10047000" cy="16621423"/>
          </a:xfrm>
          <a:prstGeom prst="rect">
            <a:avLst/>
          </a:prstGeom>
          <a:noFill/>
          <a:ln>
            <a:noFill/>
          </a:ln>
        </p:spPr>
        <p:txBody>
          <a:bodyPr spcFirstLastPara="1" wrap="square" lIns="228575" tIns="228575" rIns="228575" bIns="228575" anchor="t" anchorCtr="0">
            <a:spAutoFit/>
          </a:bodyPr>
          <a:lstStyle/>
          <a:p>
            <a:r>
              <a:rPr lang="en-US" sz="6000" dirty="0">
                <a:solidFill>
                  <a:schemeClr val="dk1"/>
                </a:solidFill>
              </a:rPr>
              <a:t>The research highlights the importance of integrating mentoring and coaching into educational practices to support the holistic development of children. Encouraging these approaches can lead to more resilient, competent, and academically successful students.</a:t>
            </a:r>
          </a:p>
          <a:p>
            <a:pPr marL="0" lvl="0" indent="0" algn="l" rtl="0">
              <a:spcBef>
                <a:spcPts val="6400"/>
              </a:spcBef>
              <a:spcAft>
                <a:spcPts val="6400"/>
              </a:spcAft>
              <a:buNone/>
            </a:pPr>
            <a:endParaRPr lang="en-US" sz="3200" dirty="0" smtClean="0">
              <a:solidFill>
                <a:schemeClr val="dk1"/>
              </a:solidFill>
              <a:latin typeface="Arial"/>
              <a:ea typeface="Arial"/>
              <a:cs typeface="Arial"/>
              <a:sym typeface="Arial"/>
            </a:endParaRPr>
          </a:p>
          <a:p>
            <a:pPr marL="0" lvl="0" indent="0" algn="l" rtl="0">
              <a:spcBef>
                <a:spcPts val="6400"/>
              </a:spcBef>
              <a:spcAft>
                <a:spcPts val="6400"/>
              </a:spcAft>
              <a:buNone/>
            </a:pPr>
            <a:endParaRPr sz="3200" dirty="0">
              <a:solidFill>
                <a:schemeClr val="dk1"/>
              </a:solidFill>
              <a:latin typeface="Arial"/>
              <a:ea typeface="Arial"/>
              <a:cs typeface="Arial"/>
              <a:sym typeface="Arial"/>
            </a:endParaRPr>
          </a:p>
        </p:txBody>
      </p:sp>
      <p:sp>
        <p:nvSpPr>
          <p:cNvPr id="117" name="Google Shape;117;p1"/>
          <p:cNvSpPr txBox="1">
            <a:spLocks noGrp="1"/>
          </p:cNvSpPr>
          <p:nvPr>
            <p:ph type="body" idx="13"/>
          </p:nvPr>
        </p:nvSpPr>
        <p:spPr>
          <a:xfrm>
            <a:off x="33844182" y="18576856"/>
            <a:ext cx="10047000" cy="2067202"/>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6400"/>
              </a:spcAft>
              <a:buClr>
                <a:srgbClr val="205867"/>
              </a:buClr>
              <a:buSzPts val="3700"/>
              <a:buNone/>
            </a:pPr>
            <a:r>
              <a:rPr lang="en-US" sz="6000" b="0" u="none" dirty="0">
                <a:solidFill>
                  <a:schemeClr val="dk1"/>
                </a:solidFill>
                <a:latin typeface="Times New Roman"/>
                <a:ea typeface="Times New Roman"/>
                <a:cs typeface="Times New Roman"/>
                <a:sym typeface="Times New Roman"/>
              </a:rPr>
              <a:t>BIBLIOGRAPHY</a:t>
            </a:r>
            <a:endParaRPr sz="6000" b="0" u="none" dirty="0">
              <a:solidFill>
                <a:schemeClr val="dk1"/>
              </a:solidFill>
              <a:latin typeface="Times New Roman"/>
              <a:ea typeface="Times New Roman"/>
              <a:cs typeface="Times New Roman"/>
              <a:sym typeface="Times New Roman"/>
            </a:endParaRPr>
          </a:p>
        </p:txBody>
      </p:sp>
      <p:sp>
        <p:nvSpPr>
          <p:cNvPr id="118" name="Google Shape;118;p1"/>
          <p:cNvSpPr txBox="1">
            <a:spLocks noGrp="1"/>
          </p:cNvSpPr>
          <p:nvPr>
            <p:ph type="body" idx="14"/>
          </p:nvPr>
        </p:nvSpPr>
        <p:spPr>
          <a:xfrm>
            <a:off x="33422043" y="20790116"/>
            <a:ext cx="10469100" cy="10082197"/>
          </a:xfrm>
          <a:prstGeom prst="rect">
            <a:avLst/>
          </a:prstGeom>
          <a:noFill/>
          <a:ln>
            <a:noFill/>
          </a:ln>
        </p:spPr>
        <p:txBody>
          <a:bodyPr spcFirstLastPara="1" wrap="square" lIns="228575" tIns="228575" rIns="228575" bIns="228575" anchor="t" anchorCtr="0">
            <a:spAutoFit/>
          </a:bodyPr>
          <a:lstStyle/>
          <a:p>
            <a:pPr marL="0" lvl="0" indent="0">
              <a:buClr>
                <a:schemeClr val="dk1"/>
              </a:buClr>
              <a:buSzPts val="1100"/>
            </a:pPr>
            <a:r>
              <a:rPr lang="en-US" sz="6000" dirty="0">
                <a:solidFill>
                  <a:schemeClr val="dk1"/>
                </a:solidFill>
              </a:rPr>
              <a:t>Smith, J. (2020). Child Psychology and Educational Counseling. Academic </a:t>
            </a:r>
            <a:r>
              <a:rPr lang="en-US" sz="6000" dirty="0" err="1">
                <a:solidFill>
                  <a:schemeClr val="dk1"/>
                </a:solidFill>
              </a:rPr>
              <a:t>Press.Johnson</a:t>
            </a:r>
            <a:r>
              <a:rPr lang="en-US" sz="6000" dirty="0">
                <a:solidFill>
                  <a:schemeClr val="dk1"/>
                </a:solidFill>
              </a:rPr>
              <a:t>, L. (2018). Coaching in Education: A Practical Guide. </a:t>
            </a:r>
            <a:r>
              <a:rPr lang="en-US" sz="6000" dirty="0" err="1">
                <a:solidFill>
                  <a:schemeClr val="dk1"/>
                </a:solidFill>
              </a:rPr>
              <a:t>Routledge.Brown</a:t>
            </a:r>
            <a:r>
              <a:rPr lang="en-US" sz="6000" dirty="0">
                <a:solidFill>
                  <a:schemeClr val="dk1"/>
                </a:solidFill>
              </a:rPr>
              <a:t>, R. (2019). Effective Guidance Techniques. Sage Publications.</a:t>
            </a:r>
            <a:endParaRPr sz="6000" dirty="0">
              <a:solidFill>
                <a:schemeClr val="dk1"/>
              </a:solidFill>
            </a:endParaRPr>
          </a:p>
        </p:txBody>
      </p:sp>
      <p:sp>
        <p:nvSpPr>
          <p:cNvPr id="119" name="Google Shape;119;p1"/>
          <p:cNvSpPr txBox="1">
            <a:spLocks noGrp="1"/>
          </p:cNvSpPr>
          <p:nvPr>
            <p:ph type="body" idx="15"/>
          </p:nvPr>
        </p:nvSpPr>
        <p:spPr>
          <a:xfrm>
            <a:off x="459674" y="20962350"/>
            <a:ext cx="10056900" cy="12575720"/>
          </a:xfrm>
          <a:prstGeom prst="rect">
            <a:avLst/>
          </a:prstGeom>
          <a:noFill/>
          <a:ln>
            <a:noFill/>
          </a:ln>
        </p:spPr>
        <p:txBody>
          <a:bodyPr spcFirstLastPara="1" wrap="square" lIns="91425" tIns="91425" rIns="91425" bIns="91425" anchor="ctr" anchorCtr="0">
            <a:spAutoFit/>
          </a:bodyPr>
          <a:lstStyle/>
          <a:p>
            <a:pPr marL="0" lvl="0" indent="0" algn="just">
              <a:spcBef>
                <a:spcPts val="800"/>
              </a:spcBef>
              <a:spcAft>
                <a:spcPts val="6400"/>
              </a:spcAft>
              <a:buSzPts val="4000"/>
            </a:pPr>
            <a:r>
              <a:rPr lang="en-US" sz="5400" u="none" dirty="0"/>
              <a:t>The primary problem addressed in this study is understanding how mentoring and coaching, grounded in child psychology, can effectively support the educational and personal development of children. The research aims to explore how these methods contribute to improved academic performance, emotional resilience, and social skills.</a:t>
            </a:r>
            <a:endParaRPr sz="5400" u="none" dirty="0"/>
          </a:p>
        </p:txBody>
      </p:sp>
      <p:sp>
        <p:nvSpPr>
          <p:cNvPr id="120" name="Google Shape;120;p1"/>
          <p:cNvSpPr txBox="1">
            <a:spLocks noGrp="1"/>
          </p:cNvSpPr>
          <p:nvPr>
            <p:ph type="body" idx="16"/>
          </p:nvPr>
        </p:nvSpPr>
        <p:spPr>
          <a:xfrm>
            <a:off x="5932593" y="2439568"/>
            <a:ext cx="31998968" cy="2284832"/>
          </a:xfrm>
          <a:prstGeom prst="rect">
            <a:avLst/>
          </a:prstGeom>
          <a:noFill/>
          <a:ln>
            <a:noFill/>
          </a:ln>
        </p:spPr>
        <p:txBody>
          <a:bodyPr spcFirstLastPara="1" wrap="square" lIns="228575" tIns="228575" rIns="228575" bIns="228575" anchor="t" anchorCtr="0">
            <a:noAutofit/>
          </a:bodyPr>
          <a:lstStyle/>
          <a:p>
            <a:pPr marL="0" lvl="0" indent="0" algn="l" rtl="0">
              <a:spcBef>
                <a:spcPts val="0"/>
              </a:spcBef>
              <a:spcAft>
                <a:spcPts val="6400"/>
              </a:spcAft>
              <a:buClr>
                <a:srgbClr val="205867"/>
              </a:buClr>
              <a:buSzPts val="2400"/>
              <a:buNone/>
            </a:pPr>
            <a:r>
              <a:rPr lang="en-US" sz="6000" dirty="0" err="1" smtClean="0"/>
              <a:t>Eleni</a:t>
            </a:r>
            <a:r>
              <a:rPr lang="en-US" sz="6000" dirty="0" smtClean="0"/>
              <a:t> </a:t>
            </a:r>
            <a:r>
              <a:rPr lang="en-US" sz="6000" dirty="0" err="1" smtClean="0"/>
              <a:t>Ioakeim</a:t>
            </a:r>
            <a:r>
              <a:rPr lang="en-US" sz="6000" dirty="0"/>
              <a:t/>
            </a:r>
            <a:br>
              <a:rPr lang="en-US" sz="6000" dirty="0"/>
            </a:br>
            <a:r>
              <a:rPr lang="en-US" sz="6000" dirty="0"/>
              <a:t>PhD Candidate at the University of Alicante</a:t>
            </a:r>
            <a:endParaRPr sz="6000" dirty="0"/>
          </a:p>
        </p:txBody>
      </p:sp>
      <p:sp>
        <p:nvSpPr>
          <p:cNvPr id="121" name="Google Shape;121;p1"/>
          <p:cNvSpPr txBox="1">
            <a:spLocks noGrp="1"/>
          </p:cNvSpPr>
          <p:nvPr>
            <p:ph type="body" idx="17"/>
          </p:nvPr>
        </p:nvSpPr>
        <p:spPr>
          <a:xfrm>
            <a:off x="2971800" y="465813"/>
            <a:ext cx="37985700" cy="2620287"/>
          </a:xfrm>
          <a:prstGeom prst="rect">
            <a:avLst/>
          </a:prstGeom>
          <a:noFill/>
          <a:ln>
            <a:noFill/>
          </a:ln>
        </p:spPr>
        <p:txBody>
          <a:bodyPr spcFirstLastPara="1" wrap="square" lIns="228575" tIns="228575" rIns="228575" bIns="228575" anchor="t" anchorCtr="0">
            <a:noAutofit/>
          </a:bodyPr>
          <a:lstStyle/>
          <a:p>
            <a:pPr marL="0" lvl="0" indent="0">
              <a:spcBef>
                <a:spcPts val="0"/>
              </a:spcBef>
              <a:spcAft>
                <a:spcPts val="6400"/>
              </a:spcAft>
              <a:buClr>
                <a:schemeClr val="dk1"/>
              </a:buClr>
              <a:buSzPts val="12000"/>
            </a:pPr>
            <a:r>
              <a:rPr lang="en-US" sz="8000" dirty="0"/>
              <a:t>Using Mentoring and Coaching as Educational Counseling Grounded in Child Psychology</a:t>
            </a:r>
            <a:endParaRPr sz="5600" dirty="0"/>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Προσαρμογή</PresentationFormat>
  <Paragraphs>26</Paragraphs>
  <Slides>1</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vt:i4>
      </vt:variant>
    </vt:vector>
  </HeadingPairs>
  <TitlesOfParts>
    <vt:vector size="8" baseType="lpstr">
      <vt:lpstr>Calibri</vt:lpstr>
      <vt:lpstr>Raleway</vt:lpstr>
      <vt:lpstr>Lato</vt:lpstr>
      <vt:lpstr>Arial</vt:lpstr>
      <vt:lpstr>Times New Roman</vt:lpstr>
      <vt:lpstr>Trebuchet MS</vt:lpstr>
      <vt:lpstr>Streamline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CanterburyMedia</dc:creator>
  <cp:lastModifiedBy>ΛΑΛΟΣ ΧΡΗΣΤΟΣ</cp:lastModifiedBy>
  <cp:revision>2</cp:revision>
  <dcterms:created xsi:type="dcterms:W3CDTF">2012-02-03T19:11:35Z</dcterms:created>
  <dcterms:modified xsi:type="dcterms:W3CDTF">2024-06-26T11:16:34Z</dcterms:modified>
</cp:coreProperties>
</file>